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67" r:id="rId2"/>
    <p:sldId id="268" r:id="rId3"/>
    <p:sldId id="269" r:id="rId4"/>
    <p:sldId id="294" r:id="rId5"/>
    <p:sldId id="270" r:id="rId6"/>
    <p:sldId id="273" r:id="rId7"/>
    <p:sldId id="286" r:id="rId8"/>
    <p:sldId id="275" r:id="rId9"/>
    <p:sldId id="293" r:id="rId10"/>
    <p:sldId id="279" r:id="rId11"/>
    <p:sldId id="278" r:id="rId12"/>
    <p:sldId id="282" r:id="rId13"/>
    <p:sldId id="281" r:id="rId14"/>
    <p:sldId id="280" r:id="rId15"/>
    <p:sldId id="277" r:id="rId16"/>
    <p:sldId id="285" r:id="rId17"/>
    <p:sldId id="292" r:id="rId18"/>
    <p:sldId id="291" r:id="rId19"/>
    <p:sldId id="283" r:id="rId20"/>
    <p:sldId id="289" r:id="rId21"/>
    <p:sldId id="290" r:id="rId22"/>
    <p:sldId id="288" r:id="rId23"/>
  </p:sldIdLst>
  <p:sldSz cx="18288000" cy="10287000"/>
  <p:notesSz cx="6858000" cy="9144000"/>
  <p:embeddedFontLst>
    <p:embeddedFont>
      <p:font typeface="Aharoni" panose="02010803020104030203" pitchFamily="2" charset="-79"/>
      <p:bold r:id="rId25"/>
    </p:embeddedFont>
    <p:embeddedFont>
      <p:font typeface="Amasis MT Pro Black" panose="02040A04050005020304" pitchFamily="18" charset="0"/>
      <p:bold r:id="rId26"/>
    </p:embeddedFont>
    <p:embeddedFont>
      <p:font typeface="Eastman Alt Pack Bold" panose="020B0604020202020204" charset="0"/>
      <p:regular r:id="rId27"/>
    </p:embeddedFont>
    <p:embeddedFont>
      <p:font typeface="Quicksand Medium" panose="020B0604020202020204" charset="0"/>
      <p:regular r:id="rId28"/>
    </p:embeddedFont>
    <p:embeddedFont>
      <p:font typeface="Segoe UI" panose="020B0502040204020203"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23366"/>
    <a:srgbClr val="75838B"/>
    <a:srgbClr val="F965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7A786B4-F6F4-42F2-A5FA-F6EB02EA9F22}" v="65" dt="2024-12-02T05:47:32.6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0" d="100"/>
          <a:sy n="50" d="100"/>
        </p:scale>
        <p:origin x="322"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geshbalabaskaran@gmail.com" userId="56d15da3a80a1a7f" providerId="LiveId" clId="{57A786B4-F6F4-42F2-A5FA-F6EB02EA9F22}"/>
    <pc:docChg chg="undo custSel addSld delSld modSld modMainMaster">
      <pc:chgData name="yogeshbalabaskaran@gmail.com" userId="56d15da3a80a1a7f" providerId="LiveId" clId="{57A786B4-F6F4-42F2-A5FA-F6EB02EA9F22}" dt="2024-12-02T05:42:49.818" v="166" actId="478"/>
      <pc:docMkLst>
        <pc:docMk/>
      </pc:docMkLst>
      <pc:sldChg chg="modSp mod">
        <pc:chgData name="yogeshbalabaskaran@gmail.com" userId="56d15da3a80a1a7f" providerId="LiveId" clId="{57A786B4-F6F4-42F2-A5FA-F6EB02EA9F22}" dt="2024-11-29T06:51:24.283" v="0" actId="1076"/>
        <pc:sldMkLst>
          <pc:docMk/>
          <pc:sldMk cId="4276601044" sldId="267"/>
        </pc:sldMkLst>
        <pc:spChg chg="mod">
          <ac:chgData name="yogeshbalabaskaran@gmail.com" userId="56d15da3a80a1a7f" providerId="LiveId" clId="{57A786B4-F6F4-42F2-A5FA-F6EB02EA9F22}" dt="2024-11-29T06:51:24.283" v="0" actId="1076"/>
          <ac:spMkLst>
            <pc:docMk/>
            <pc:sldMk cId="4276601044" sldId="267"/>
            <ac:spMk id="4" creationId="{BC31BDDD-0F64-B613-4022-8CA86C31B898}"/>
          </ac:spMkLst>
        </pc:spChg>
      </pc:sldChg>
      <pc:sldChg chg="addSp delSp modSp mod setBg">
        <pc:chgData name="yogeshbalabaskaran@gmail.com" userId="56d15da3a80a1a7f" providerId="LiveId" clId="{57A786B4-F6F4-42F2-A5FA-F6EB02EA9F22}" dt="2024-12-02T05:41:55.197" v="159"/>
        <pc:sldMkLst>
          <pc:docMk/>
          <pc:sldMk cId="2526487843" sldId="268"/>
        </pc:sldMkLst>
        <pc:picChg chg="del mod">
          <ac:chgData name="yogeshbalabaskaran@gmail.com" userId="56d15da3a80a1a7f" providerId="LiveId" clId="{57A786B4-F6F4-42F2-A5FA-F6EB02EA9F22}" dt="2024-11-30T10:51:39.433" v="59" actId="478"/>
          <ac:picMkLst>
            <pc:docMk/>
            <pc:sldMk cId="2526487843" sldId="268"/>
            <ac:picMk id="2" creationId="{876E8F7E-E5FF-654A-319F-91BDFE2C478B}"/>
          </ac:picMkLst>
        </pc:picChg>
        <pc:picChg chg="add del mod">
          <ac:chgData name="yogeshbalabaskaran@gmail.com" userId="56d15da3a80a1a7f" providerId="LiveId" clId="{57A786B4-F6F4-42F2-A5FA-F6EB02EA9F22}" dt="2024-12-02T05:41:39.005" v="157" actId="207"/>
          <ac:picMkLst>
            <pc:docMk/>
            <pc:sldMk cId="2526487843" sldId="268"/>
            <ac:picMk id="4" creationId="{7D1C421B-15E3-EFE5-9214-D1501E44E797}"/>
          </ac:picMkLst>
        </pc:picChg>
      </pc:sldChg>
      <pc:sldChg chg="addSp delSp modSp mod setBg">
        <pc:chgData name="yogeshbalabaskaran@gmail.com" userId="56d15da3a80a1a7f" providerId="LiveId" clId="{57A786B4-F6F4-42F2-A5FA-F6EB02EA9F22}" dt="2024-12-02T05:41:55.197" v="159"/>
        <pc:sldMkLst>
          <pc:docMk/>
          <pc:sldMk cId="58367914" sldId="269"/>
        </pc:sldMkLst>
        <pc:picChg chg="add del mod ord">
          <ac:chgData name="yogeshbalabaskaran@gmail.com" userId="56d15da3a80a1a7f" providerId="LiveId" clId="{57A786B4-F6F4-42F2-A5FA-F6EB02EA9F22}" dt="2024-11-30T11:00:42.956" v="145" actId="478"/>
          <ac:picMkLst>
            <pc:docMk/>
            <pc:sldMk cId="58367914" sldId="269"/>
            <ac:picMk id="3" creationId="{916DC90E-EC2F-55E9-D299-4E14B4091780}"/>
          </ac:picMkLst>
        </pc:picChg>
        <pc:picChg chg="mod">
          <ac:chgData name="yogeshbalabaskaran@gmail.com" userId="56d15da3a80a1a7f" providerId="LiveId" clId="{57A786B4-F6F4-42F2-A5FA-F6EB02EA9F22}" dt="2024-11-30T10:58:38.237" v="136" actId="14100"/>
          <ac:picMkLst>
            <pc:docMk/>
            <pc:sldMk cId="58367914" sldId="269"/>
            <ac:picMk id="19" creationId="{C356F362-F70B-B5F1-28C9-C52E37DA318A}"/>
          </ac:picMkLst>
        </pc:picChg>
        <pc:picChg chg="mod">
          <ac:chgData name="yogeshbalabaskaran@gmail.com" userId="56d15da3a80a1a7f" providerId="LiveId" clId="{57A786B4-F6F4-42F2-A5FA-F6EB02EA9F22}" dt="2024-11-30T10:58:31.760" v="135" actId="1076"/>
          <ac:picMkLst>
            <pc:docMk/>
            <pc:sldMk cId="58367914" sldId="269"/>
            <ac:picMk id="23" creationId="{E3D02F41-88AB-FBDD-C1A7-93BAFF32B586}"/>
          </ac:picMkLst>
        </pc:picChg>
      </pc:sldChg>
      <pc:sldChg chg="delSp modSp mod">
        <pc:chgData name="yogeshbalabaskaran@gmail.com" userId="56d15da3a80a1a7f" providerId="LiveId" clId="{57A786B4-F6F4-42F2-A5FA-F6EB02EA9F22}" dt="2024-12-02T05:42:29.187" v="164" actId="1076"/>
        <pc:sldMkLst>
          <pc:docMk/>
          <pc:sldMk cId="211725171" sldId="270"/>
        </pc:sldMkLst>
        <pc:graphicFrameChg chg="mod">
          <ac:chgData name="yogeshbalabaskaran@gmail.com" userId="56d15da3a80a1a7f" providerId="LiveId" clId="{57A786B4-F6F4-42F2-A5FA-F6EB02EA9F22}" dt="2024-12-02T05:42:29.187" v="164" actId="1076"/>
          <ac:graphicFrameMkLst>
            <pc:docMk/>
            <pc:sldMk cId="211725171" sldId="270"/>
            <ac:graphicFrameMk id="6" creationId="{AB07D10E-B122-D0D3-BE62-F1DBE64AC6D4}"/>
          </ac:graphicFrameMkLst>
        </pc:graphicFrameChg>
        <pc:picChg chg="del">
          <ac:chgData name="yogeshbalabaskaran@gmail.com" userId="56d15da3a80a1a7f" providerId="LiveId" clId="{57A786B4-F6F4-42F2-A5FA-F6EB02EA9F22}" dt="2024-12-02T05:42:18.420" v="162" actId="478"/>
          <ac:picMkLst>
            <pc:docMk/>
            <pc:sldMk cId="211725171" sldId="270"/>
            <ac:picMk id="19" creationId="{39450409-E855-FE8F-FA39-46135F298A9D}"/>
          </ac:picMkLst>
        </pc:picChg>
      </pc:sldChg>
      <pc:sldChg chg="delSp modSp mod setBg">
        <pc:chgData name="yogeshbalabaskaran@gmail.com" userId="56d15da3a80a1a7f" providerId="LiveId" clId="{57A786B4-F6F4-42F2-A5FA-F6EB02EA9F22}" dt="2024-12-02T05:41:55.197" v="159"/>
        <pc:sldMkLst>
          <pc:docMk/>
          <pc:sldMk cId="3929240165" sldId="275"/>
        </pc:sldMkLst>
        <pc:spChg chg="mod">
          <ac:chgData name="yogeshbalabaskaran@gmail.com" userId="56d15da3a80a1a7f" providerId="LiveId" clId="{57A786B4-F6F4-42F2-A5FA-F6EB02EA9F22}" dt="2024-11-29T06:53:53.685" v="43" actId="1076"/>
          <ac:spMkLst>
            <pc:docMk/>
            <pc:sldMk cId="3929240165" sldId="275"/>
            <ac:spMk id="3" creationId="{B1EBA4A2-61A3-AFF5-1F59-D6279C36AA30}"/>
          </ac:spMkLst>
        </pc:spChg>
        <pc:picChg chg="mod">
          <ac:chgData name="yogeshbalabaskaran@gmail.com" userId="56d15da3a80a1a7f" providerId="LiveId" clId="{57A786B4-F6F4-42F2-A5FA-F6EB02EA9F22}" dt="2024-11-29T06:53:41.619" v="41" actId="1076"/>
          <ac:picMkLst>
            <pc:docMk/>
            <pc:sldMk cId="3929240165" sldId="275"/>
            <ac:picMk id="11" creationId="{380AB8C1-4AB7-50CD-0578-2AACD034F989}"/>
          </ac:picMkLst>
        </pc:picChg>
        <pc:picChg chg="del mod">
          <ac:chgData name="yogeshbalabaskaran@gmail.com" userId="56d15da3a80a1a7f" providerId="LiveId" clId="{57A786B4-F6F4-42F2-A5FA-F6EB02EA9F22}" dt="2024-11-30T10:53:43.769" v="85" actId="478"/>
          <ac:picMkLst>
            <pc:docMk/>
            <pc:sldMk cId="3929240165" sldId="275"/>
            <ac:picMk id="12" creationId="{8331D190-B726-447F-2695-3EE637106D41}"/>
          </ac:picMkLst>
        </pc:picChg>
      </pc:sldChg>
      <pc:sldChg chg="setBg">
        <pc:chgData name="yogeshbalabaskaran@gmail.com" userId="56d15da3a80a1a7f" providerId="LiveId" clId="{57A786B4-F6F4-42F2-A5FA-F6EB02EA9F22}" dt="2024-12-02T05:41:55.197" v="159"/>
        <pc:sldMkLst>
          <pc:docMk/>
          <pc:sldMk cId="2327011090" sldId="277"/>
        </pc:sldMkLst>
      </pc:sldChg>
      <pc:sldChg chg="delSp mod setBg">
        <pc:chgData name="yogeshbalabaskaran@gmail.com" userId="56d15da3a80a1a7f" providerId="LiveId" clId="{57A786B4-F6F4-42F2-A5FA-F6EB02EA9F22}" dt="2024-12-02T05:41:55.197" v="159"/>
        <pc:sldMkLst>
          <pc:docMk/>
          <pc:sldMk cId="3122089528" sldId="278"/>
        </pc:sldMkLst>
        <pc:picChg chg="del">
          <ac:chgData name="yogeshbalabaskaran@gmail.com" userId="56d15da3a80a1a7f" providerId="LiveId" clId="{57A786B4-F6F4-42F2-A5FA-F6EB02EA9F22}" dt="2024-11-30T10:53:52.366" v="87" actId="478"/>
          <ac:picMkLst>
            <pc:docMk/>
            <pc:sldMk cId="3122089528" sldId="278"/>
            <ac:picMk id="3" creationId="{FEA59E96-3258-7F78-C066-CB672AACE8B7}"/>
          </ac:picMkLst>
        </pc:picChg>
      </pc:sldChg>
      <pc:sldChg chg="delSp mod setBg">
        <pc:chgData name="yogeshbalabaskaran@gmail.com" userId="56d15da3a80a1a7f" providerId="LiveId" clId="{57A786B4-F6F4-42F2-A5FA-F6EB02EA9F22}" dt="2024-12-02T05:41:55.197" v="159"/>
        <pc:sldMkLst>
          <pc:docMk/>
          <pc:sldMk cId="3672487376" sldId="279"/>
        </pc:sldMkLst>
        <pc:picChg chg="del">
          <ac:chgData name="yogeshbalabaskaran@gmail.com" userId="56d15da3a80a1a7f" providerId="LiveId" clId="{57A786B4-F6F4-42F2-A5FA-F6EB02EA9F22}" dt="2024-11-30T10:53:47.906" v="86" actId="478"/>
          <ac:picMkLst>
            <pc:docMk/>
            <pc:sldMk cId="3672487376" sldId="279"/>
            <ac:picMk id="8" creationId="{CDF85747-39B8-EEAB-331D-F72A63177103}"/>
          </ac:picMkLst>
        </pc:picChg>
      </pc:sldChg>
      <pc:sldChg chg="delSp mod setBg">
        <pc:chgData name="yogeshbalabaskaran@gmail.com" userId="56d15da3a80a1a7f" providerId="LiveId" clId="{57A786B4-F6F4-42F2-A5FA-F6EB02EA9F22}" dt="2024-12-02T05:41:55.197" v="159"/>
        <pc:sldMkLst>
          <pc:docMk/>
          <pc:sldMk cId="3601318383" sldId="280"/>
        </pc:sldMkLst>
        <pc:picChg chg="del">
          <ac:chgData name="yogeshbalabaskaran@gmail.com" userId="56d15da3a80a1a7f" providerId="LiveId" clId="{57A786B4-F6F4-42F2-A5FA-F6EB02EA9F22}" dt="2024-11-30T10:54:05.813" v="90" actId="478"/>
          <ac:picMkLst>
            <pc:docMk/>
            <pc:sldMk cId="3601318383" sldId="280"/>
            <ac:picMk id="6" creationId="{F535B3D4-BAB3-189B-5226-1B3AC4248065}"/>
          </ac:picMkLst>
        </pc:picChg>
      </pc:sldChg>
      <pc:sldChg chg="delSp mod setBg">
        <pc:chgData name="yogeshbalabaskaran@gmail.com" userId="56d15da3a80a1a7f" providerId="LiveId" clId="{57A786B4-F6F4-42F2-A5FA-F6EB02EA9F22}" dt="2024-12-02T05:41:55.197" v="159"/>
        <pc:sldMkLst>
          <pc:docMk/>
          <pc:sldMk cId="378091650" sldId="281"/>
        </pc:sldMkLst>
        <pc:picChg chg="del">
          <ac:chgData name="yogeshbalabaskaran@gmail.com" userId="56d15da3a80a1a7f" providerId="LiveId" clId="{57A786B4-F6F4-42F2-A5FA-F6EB02EA9F22}" dt="2024-11-30T10:54:02.181" v="89" actId="478"/>
          <ac:picMkLst>
            <pc:docMk/>
            <pc:sldMk cId="378091650" sldId="281"/>
            <ac:picMk id="11" creationId="{822C95E5-A8BF-F98C-8CD8-8CAA944714EB}"/>
          </ac:picMkLst>
        </pc:picChg>
      </pc:sldChg>
      <pc:sldChg chg="delSp mod setBg">
        <pc:chgData name="yogeshbalabaskaran@gmail.com" userId="56d15da3a80a1a7f" providerId="LiveId" clId="{57A786B4-F6F4-42F2-A5FA-F6EB02EA9F22}" dt="2024-12-02T05:41:55.197" v="159"/>
        <pc:sldMkLst>
          <pc:docMk/>
          <pc:sldMk cId="407600425" sldId="282"/>
        </pc:sldMkLst>
        <pc:picChg chg="del">
          <ac:chgData name="yogeshbalabaskaran@gmail.com" userId="56d15da3a80a1a7f" providerId="LiveId" clId="{57A786B4-F6F4-42F2-A5FA-F6EB02EA9F22}" dt="2024-11-30T10:53:56.489" v="88" actId="478"/>
          <ac:picMkLst>
            <pc:docMk/>
            <pc:sldMk cId="407600425" sldId="282"/>
            <ac:picMk id="12" creationId="{74D9F534-5232-857A-853D-F2491EB7E430}"/>
          </ac:picMkLst>
        </pc:picChg>
      </pc:sldChg>
      <pc:sldChg chg="setBg">
        <pc:chgData name="yogeshbalabaskaran@gmail.com" userId="56d15da3a80a1a7f" providerId="LiveId" clId="{57A786B4-F6F4-42F2-A5FA-F6EB02EA9F22}" dt="2024-12-02T05:41:55.197" v="159"/>
        <pc:sldMkLst>
          <pc:docMk/>
          <pc:sldMk cId="3855657940" sldId="283"/>
        </pc:sldMkLst>
      </pc:sldChg>
      <pc:sldChg chg="setBg">
        <pc:chgData name="yogeshbalabaskaran@gmail.com" userId="56d15da3a80a1a7f" providerId="LiveId" clId="{57A786B4-F6F4-42F2-A5FA-F6EB02EA9F22}" dt="2024-12-02T05:41:55.197" v="159"/>
        <pc:sldMkLst>
          <pc:docMk/>
          <pc:sldMk cId="1850701119" sldId="285"/>
        </pc:sldMkLst>
      </pc:sldChg>
      <pc:sldChg chg="delSp mod setBg">
        <pc:chgData name="yogeshbalabaskaran@gmail.com" userId="56d15da3a80a1a7f" providerId="LiveId" clId="{57A786B4-F6F4-42F2-A5FA-F6EB02EA9F22}" dt="2024-12-02T05:42:44.472" v="165" actId="478"/>
        <pc:sldMkLst>
          <pc:docMk/>
          <pc:sldMk cId="4194668297" sldId="286"/>
        </pc:sldMkLst>
        <pc:picChg chg="del">
          <ac:chgData name="yogeshbalabaskaran@gmail.com" userId="56d15da3a80a1a7f" providerId="LiveId" clId="{57A786B4-F6F4-42F2-A5FA-F6EB02EA9F22}" dt="2024-12-02T05:42:44.472" v="165" actId="478"/>
          <ac:picMkLst>
            <pc:docMk/>
            <pc:sldMk cId="4194668297" sldId="286"/>
            <ac:picMk id="14" creationId="{CB815398-8E5E-8942-2274-10941F7827E4}"/>
          </ac:picMkLst>
        </pc:picChg>
      </pc:sldChg>
      <pc:sldChg chg="setBg">
        <pc:chgData name="yogeshbalabaskaran@gmail.com" userId="56d15da3a80a1a7f" providerId="LiveId" clId="{57A786B4-F6F4-42F2-A5FA-F6EB02EA9F22}" dt="2024-12-02T05:41:55.197" v="159"/>
        <pc:sldMkLst>
          <pc:docMk/>
          <pc:sldMk cId="3074474094" sldId="288"/>
        </pc:sldMkLst>
      </pc:sldChg>
      <pc:sldChg chg="addSp delSp mod setBg">
        <pc:chgData name="yogeshbalabaskaran@gmail.com" userId="56d15da3a80a1a7f" providerId="LiveId" clId="{57A786B4-F6F4-42F2-A5FA-F6EB02EA9F22}" dt="2024-12-02T05:41:55.197" v="159"/>
        <pc:sldMkLst>
          <pc:docMk/>
          <pc:sldMk cId="4166008680" sldId="289"/>
        </pc:sldMkLst>
        <pc:picChg chg="add del">
          <ac:chgData name="yogeshbalabaskaran@gmail.com" userId="56d15da3a80a1a7f" providerId="LiveId" clId="{57A786B4-F6F4-42F2-A5FA-F6EB02EA9F22}" dt="2024-12-02T05:40:26.097" v="149" actId="478"/>
          <ac:picMkLst>
            <pc:docMk/>
            <pc:sldMk cId="4166008680" sldId="289"/>
            <ac:picMk id="2" creationId="{1BEF6DEF-0FF1-59D8-0BA4-907957F501FB}"/>
          </ac:picMkLst>
        </pc:picChg>
      </pc:sldChg>
      <pc:sldChg chg="modSp mod setBg">
        <pc:chgData name="yogeshbalabaskaran@gmail.com" userId="56d15da3a80a1a7f" providerId="LiveId" clId="{57A786B4-F6F4-42F2-A5FA-F6EB02EA9F22}" dt="2024-12-02T05:41:55.197" v="159"/>
        <pc:sldMkLst>
          <pc:docMk/>
          <pc:sldMk cId="2524105928" sldId="290"/>
        </pc:sldMkLst>
        <pc:picChg chg="mod">
          <ac:chgData name="yogeshbalabaskaran@gmail.com" userId="56d15da3a80a1a7f" providerId="LiveId" clId="{57A786B4-F6F4-42F2-A5FA-F6EB02EA9F22}" dt="2024-11-30T10:54:22.822" v="91" actId="1076"/>
          <ac:picMkLst>
            <pc:docMk/>
            <pc:sldMk cId="2524105928" sldId="290"/>
            <ac:picMk id="6" creationId="{777BD379-C582-A32F-6B8C-C2DBFA8EB576}"/>
          </ac:picMkLst>
        </pc:picChg>
      </pc:sldChg>
      <pc:sldChg chg="setBg">
        <pc:chgData name="yogeshbalabaskaran@gmail.com" userId="56d15da3a80a1a7f" providerId="LiveId" clId="{57A786B4-F6F4-42F2-A5FA-F6EB02EA9F22}" dt="2024-12-02T05:41:55.197" v="159"/>
        <pc:sldMkLst>
          <pc:docMk/>
          <pc:sldMk cId="3106308340" sldId="291"/>
        </pc:sldMkLst>
      </pc:sldChg>
      <pc:sldChg chg="setBg">
        <pc:chgData name="yogeshbalabaskaran@gmail.com" userId="56d15da3a80a1a7f" providerId="LiveId" clId="{57A786B4-F6F4-42F2-A5FA-F6EB02EA9F22}" dt="2024-12-02T05:41:55.197" v="159"/>
        <pc:sldMkLst>
          <pc:docMk/>
          <pc:sldMk cId="510115611" sldId="292"/>
        </pc:sldMkLst>
      </pc:sldChg>
      <pc:sldChg chg="delSp mod setBg">
        <pc:chgData name="yogeshbalabaskaran@gmail.com" userId="56d15da3a80a1a7f" providerId="LiveId" clId="{57A786B4-F6F4-42F2-A5FA-F6EB02EA9F22}" dt="2024-12-02T05:42:49.818" v="166" actId="478"/>
        <pc:sldMkLst>
          <pc:docMk/>
          <pc:sldMk cId="1898623350" sldId="293"/>
        </pc:sldMkLst>
        <pc:picChg chg="del">
          <ac:chgData name="yogeshbalabaskaran@gmail.com" userId="56d15da3a80a1a7f" providerId="LiveId" clId="{57A786B4-F6F4-42F2-A5FA-F6EB02EA9F22}" dt="2024-12-02T05:42:49.818" v="166" actId="478"/>
          <ac:picMkLst>
            <pc:docMk/>
            <pc:sldMk cId="1898623350" sldId="293"/>
            <ac:picMk id="3" creationId="{6AB7C978-3A12-68AA-3205-429FA31D9362}"/>
          </ac:picMkLst>
        </pc:picChg>
      </pc:sldChg>
      <pc:sldChg chg="delSp modSp add mod setBg">
        <pc:chgData name="yogeshbalabaskaran@gmail.com" userId="56d15da3a80a1a7f" providerId="LiveId" clId="{57A786B4-F6F4-42F2-A5FA-F6EB02EA9F22}" dt="2024-12-02T05:42:06.591" v="161" actId="14100"/>
        <pc:sldMkLst>
          <pc:docMk/>
          <pc:sldMk cId="2299556780" sldId="294"/>
        </pc:sldMkLst>
        <pc:picChg chg="del">
          <ac:chgData name="yogeshbalabaskaran@gmail.com" userId="56d15da3a80a1a7f" providerId="LiveId" clId="{57A786B4-F6F4-42F2-A5FA-F6EB02EA9F22}" dt="2024-11-30T11:01:39.747" v="147" actId="478"/>
          <ac:picMkLst>
            <pc:docMk/>
            <pc:sldMk cId="2299556780" sldId="294"/>
            <ac:picMk id="19" creationId="{EE259C44-2A89-3C74-72AE-5D7AC5B53725}"/>
          </ac:picMkLst>
        </pc:picChg>
        <pc:picChg chg="mod">
          <ac:chgData name="yogeshbalabaskaran@gmail.com" userId="56d15da3a80a1a7f" providerId="LiveId" clId="{57A786B4-F6F4-42F2-A5FA-F6EB02EA9F22}" dt="2024-12-02T05:42:06.591" v="161" actId="14100"/>
          <ac:picMkLst>
            <pc:docMk/>
            <pc:sldMk cId="2299556780" sldId="294"/>
            <ac:picMk id="23" creationId="{56A69E08-0DD2-5A86-1E6D-5D13B57702F9}"/>
          </ac:picMkLst>
        </pc:picChg>
      </pc:sldChg>
      <pc:sldChg chg="addSp delSp modSp add del mod">
        <pc:chgData name="yogeshbalabaskaran@gmail.com" userId="56d15da3a80a1a7f" providerId="LiveId" clId="{57A786B4-F6F4-42F2-A5FA-F6EB02EA9F22}" dt="2024-11-30T10:53:35.841" v="84" actId="47"/>
        <pc:sldMkLst>
          <pc:docMk/>
          <pc:sldMk cId="3397720608" sldId="294"/>
        </pc:sldMkLst>
        <pc:spChg chg="add mod">
          <ac:chgData name="yogeshbalabaskaran@gmail.com" userId="56d15da3a80a1a7f" providerId="LiveId" clId="{57A786B4-F6F4-42F2-A5FA-F6EB02EA9F22}" dt="2024-11-30T10:53:12.918" v="81" actId="1076"/>
          <ac:spMkLst>
            <pc:docMk/>
            <pc:sldMk cId="3397720608" sldId="294"/>
            <ac:spMk id="3" creationId="{C8755958-17F8-84F7-C347-52A0E9E25F34}"/>
          </ac:spMkLst>
        </pc:spChg>
        <pc:spChg chg="add mod">
          <ac:chgData name="yogeshbalabaskaran@gmail.com" userId="56d15da3a80a1a7f" providerId="LiveId" clId="{57A786B4-F6F4-42F2-A5FA-F6EB02EA9F22}" dt="2024-11-30T10:53:16.722" v="83" actId="403"/>
          <ac:spMkLst>
            <pc:docMk/>
            <pc:sldMk cId="3397720608" sldId="294"/>
            <ac:spMk id="5" creationId="{F88506AB-B006-E128-E2C8-B80BE6A92CB3}"/>
          </ac:spMkLst>
        </pc:spChg>
        <pc:spChg chg="del">
          <ac:chgData name="yogeshbalabaskaran@gmail.com" userId="56d15da3a80a1a7f" providerId="LiveId" clId="{57A786B4-F6F4-42F2-A5FA-F6EB02EA9F22}" dt="2024-11-30T10:52:26.823" v="72" actId="478"/>
          <ac:spMkLst>
            <pc:docMk/>
            <pc:sldMk cId="3397720608" sldId="294"/>
            <ac:spMk id="11" creationId="{29D97CDE-7E56-1ECF-8BFE-5EADD9A2152E}"/>
          </ac:spMkLst>
        </pc:spChg>
        <pc:spChg chg="del mod">
          <ac:chgData name="yogeshbalabaskaran@gmail.com" userId="56d15da3a80a1a7f" providerId="LiveId" clId="{57A786B4-F6F4-42F2-A5FA-F6EB02EA9F22}" dt="2024-11-30T10:52:05.202" v="64" actId="478"/>
          <ac:spMkLst>
            <pc:docMk/>
            <pc:sldMk cId="3397720608" sldId="294"/>
            <ac:spMk id="14" creationId="{B6D5E57E-1654-F2DE-939B-F45A87D2DA0C}"/>
          </ac:spMkLst>
        </pc:spChg>
        <pc:spChg chg="del">
          <ac:chgData name="yogeshbalabaskaran@gmail.com" userId="56d15da3a80a1a7f" providerId="LiveId" clId="{57A786B4-F6F4-42F2-A5FA-F6EB02EA9F22}" dt="2024-11-30T10:52:08.249" v="65" actId="478"/>
          <ac:spMkLst>
            <pc:docMk/>
            <pc:sldMk cId="3397720608" sldId="294"/>
            <ac:spMk id="15" creationId="{24DD7507-3FDA-1CE3-6F06-F2CD803BD615}"/>
          </ac:spMkLst>
        </pc:spChg>
        <pc:spChg chg="del">
          <ac:chgData name="yogeshbalabaskaran@gmail.com" userId="56d15da3a80a1a7f" providerId="LiveId" clId="{57A786B4-F6F4-42F2-A5FA-F6EB02EA9F22}" dt="2024-11-30T10:52:13.749" v="67" actId="478"/>
          <ac:spMkLst>
            <pc:docMk/>
            <pc:sldMk cId="3397720608" sldId="294"/>
            <ac:spMk id="16" creationId="{B00D5B50-FA1A-6557-0C9D-4F1B884F8903}"/>
          </ac:spMkLst>
        </pc:spChg>
        <pc:spChg chg="del">
          <ac:chgData name="yogeshbalabaskaran@gmail.com" userId="56d15da3a80a1a7f" providerId="LiveId" clId="{57A786B4-F6F4-42F2-A5FA-F6EB02EA9F22}" dt="2024-11-30T10:52:11.099" v="66" actId="478"/>
          <ac:spMkLst>
            <pc:docMk/>
            <pc:sldMk cId="3397720608" sldId="294"/>
            <ac:spMk id="17" creationId="{D68D4FF3-4BE8-3182-CEEC-A01CBDB1FA7C}"/>
          </ac:spMkLst>
        </pc:spChg>
        <pc:picChg chg="del">
          <ac:chgData name="yogeshbalabaskaran@gmail.com" userId="56d15da3a80a1a7f" providerId="LiveId" clId="{57A786B4-F6F4-42F2-A5FA-F6EB02EA9F22}" dt="2024-11-30T10:52:21.083" v="71" actId="478"/>
          <ac:picMkLst>
            <pc:docMk/>
            <pc:sldMk cId="3397720608" sldId="294"/>
            <ac:picMk id="21" creationId="{D0722855-04B2-6590-83EB-2DCC55C6CC68}"/>
          </ac:picMkLst>
        </pc:picChg>
        <pc:picChg chg="del">
          <ac:chgData name="yogeshbalabaskaran@gmail.com" userId="56d15da3a80a1a7f" providerId="LiveId" clId="{57A786B4-F6F4-42F2-A5FA-F6EB02EA9F22}" dt="2024-11-30T10:52:18.849" v="70" actId="478"/>
          <ac:picMkLst>
            <pc:docMk/>
            <pc:sldMk cId="3397720608" sldId="294"/>
            <ac:picMk id="23" creationId="{4145BC43-E9B3-0A41-B797-5876F09F0584}"/>
          </ac:picMkLst>
        </pc:picChg>
        <pc:picChg chg="del">
          <ac:chgData name="yogeshbalabaskaran@gmail.com" userId="56d15da3a80a1a7f" providerId="LiveId" clId="{57A786B4-F6F4-42F2-A5FA-F6EB02EA9F22}" dt="2024-11-30T10:52:17.236" v="69" actId="478"/>
          <ac:picMkLst>
            <pc:docMk/>
            <pc:sldMk cId="3397720608" sldId="294"/>
            <ac:picMk id="25" creationId="{0D7E2694-E800-1FDF-CB12-6A2926099E97}"/>
          </ac:picMkLst>
        </pc:picChg>
        <pc:picChg chg="del">
          <ac:chgData name="yogeshbalabaskaran@gmail.com" userId="56d15da3a80a1a7f" providerId="LiveId" clId="{57A786B4-F6F4-42F2-A5FA-F6EB02EA9F22}" dt="2024-11-30T10:52:15.543" v="68" actId="478"/>
          <ac:picMkLst>
            <pc:docMk/>
            <pc:sldMk cId="3397720608" sldId="294"/>
            <ac:picMk id="27" creationId="{5B444C90-EDD5-DE3A-ED16-9F65BAC328DD}"/>
          </ac:picMkLst>
        </pc:picChg>
      </pc:sldChg>
      <pc:sldMasterChg chg="setBg modSldLayout">
        <pc:chgData name="yogeshbalabaskaran@gmail.com" userId="56d15da3a80a1a7f" providerId="LiveId" clId="{57A786B4-F6F4-42F2-A5FA-F6EB02EA9F22}" dt="2024-12-02T05:41:55.197" v="159"/>
        <pc:sldMasterMkLst>
          <pc:docMk/>
          <pc:sldMasterMk cId="0" sldId="2147483648"/>
        </pc:sldMasterMkLst>
        <pc:sldLayoutChg chg="setBg">
          <pc:chgData name="yogeshbalabaskaran@gmail.com" userId="56d15da3a80a1a7f" providerId="LiveId" clId="{57A786B4-F6F4-42F2-A5FA-F6EB02EA9F22}" dt="2024-12-02T05:41:55.197" v="159"/>
          <pc:sldLayoutMkLst>
            <pc:docMk/>
            <pc:sldMasterMk cId="0" sldId="2147483648"/>
            <pc:sldLayoutMk cId="0" sldId="2147483649"/>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0"/>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1"/>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2"/>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3"/>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4"/>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5"/>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6"/>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7"/>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8"/>
          </pc:sldLayoutMkLst>
        </pc:sldLayoutChg>
        <pc:sldLayoutChg chg="setBg">
          <pc:chgData name="yogeshbalabaskaran@gmail.com" userId="56d15da3a80a1a7f" providerId="LiveId" clId="{57A786B4-F6F4-42F2-A5FA-F6EB02EA9F22}" dt="2024-12-02T05:41:55.197" v="159"/>
          <pc:sldLayoutMkLst>
            <pc:docMk/>
            <pc:sldMasterMk cId="0" sldId="2147483648"/>
            <pc:sldLayoutMk cId="0" sldId="2147483659"/>
          </pc:sldLayoutMkLst>
        </pc:sldLayoutChg>
      </pc:sldMasterChg>
    </pc:docChg>
  </pc:docChgLst>
  <pc:docChgLst>
    <pc:chgData name="yogeshbalabaskaran@gmail.com" userId="56d15da3a80a1a7f" providerId="LiveId" clId="{F97F599C-83CE-49B1-82B5-9B6C04D75BBB}"/>
    <pc:docChg chg="undo custSel addSld delSld modSld sldOrd">
      <pc:chgData name="yogeshbalabaskaran@gmail.com" userId="56d15da3a80a1a7f" providerId="LiveId" clId="{F97F599C-83CE-49B1-82B5-9B6C04D75BBB}" dt="2024-11-05T05:26:10.807" v="4380" actId="403"/>
      <pc:docMkLst>
        <pc:docMk/>
      </pc:docMkLst>
      <pc:sldChg chg="del">
        <pc:chgData name="yogeshbalabaskaran@gmail.com" userId="56d15da3a80a1a7f" providerId="LiveId" clId="{F97F599C-83CE-49B1-82B5-9B6C04D75BBB}" dt="2024-10-11T18:05:35.147" v="56" actId="47"/>
        <pc:sldMkLst>
          <pc:docMk/>
          <pc:sldMk cId="0" sldId="256"/>
        </pc:sldMkLst>
      </pc:sldChg>
      <pc:sldChg chg="del">
        <pc:chgData name="yogeshbalabaskaran@gmail.com" userId="56d15da3a80a1a7f" providerId="LiveId" clId="{F97F599C-83CE-49B1-82B5-9B6C04D75BBB}" dt="2024-10-13T09:54:33.507" v="233" actId="47"/>
        <pc:sldMkLst>
          <pc:docMk/>
          <pc:sldMk cId="0" sldId="258"/>
        </pc:sldMkLst>
      </pc:sldChg>
      <pc:sldChg chg="del">
        <pc:chgData name="yogeshbalabaskaran@gmail.com" userId="56d15da3a80a1a7f" providerId="LiveId" clId="{F97F599C-83CE-49B1-82B5-9B6C04D75BBB}" dt="2024-10-17T13:33:48.472" v="1075" actId="47"/>
        <pc:sldMkLst>
          <pc:docMk/>
          <pc:sldMk cId="0" sldId="259"/>
        </pc:sldMkLst>
      </pc:sldChg>
      <pc:sldChg chg="del">
        <pc:chgData name="yogeshbalabaskaran@gmail.com" userId="56d15da3a80a1a7f" providerId="LiveId" clId="{F97F599C-83CE-49B1-82B5-9B6C04D75BBB}" dt="2024-10-17T13:33:50.887" v="1076" actId="47"/>
        <pc:sldMkLst>
          <pc:docMk/>
          <pc:sldMk cId="0" sldId="260"/>
        </pc:sldMkLst>
      </pc:sldChg>
      <pc:sldChg chg="del">
        <pc:chgData name="yogeshbalabaskaran@gmail.com" userId="56d15da3a80a1a7f" providerId="LiveId" clId="{F97F599C-83CE-49B1-82B5-9B6C04D75BBB}" dt="2024-10-17T13:33:53.393" v="1077" actId="47"/>
        <pc:sldMkLst>
          <pc:docMk/>
          <pc:sldMk cId="0" sldId="261"/>
        </pc:sldMkLst>
      </pc:sldChg>
      <pc:sldChg chg="del">
        <pc:chgData name="yogeshbalabaskaran@gmail.com" userId="56d15da3a80a1a7f" providerId="LiveId" clId="{F97F599C-83CE-49B1-82B5-9B6C04D75BBB}" dt="2024-10-17T13:33:55.547" v="1078" actId="47"/>
        <pc:sldMkLst>
          <pc:docMk/>
          <pc:sldMk cId="0" sldId="262"/>
        </pc:sldMkLst>
      </pc:sldChg>
      <pc:sldChg chg="del">
        <pc:chgData name="yogeshbalabaskaran@gmail.com" userId="56d15da3a80a1a7f" providerId="LiveId" clId="{F97F599C-83CE-49B1-82B5-9B6C04D75BBB}" dt="2024-10-17T13:33:57.374" v="1079" actId="47"/>
        <pc:sldMkLst>
          <pc:docMk/>
          <pc:sldMk cId="0" sldId="263"/>
        </pc:sldMkLst>
      </pc:sldChg>
      <pc:sldChg chg="del">
        <pc:chgData name="yogeshbalabaskaran@gmail.com" userId="56d15da3a80a1a7f" providerId="LiveId" clId="{F97F599C-83CE-49B1-82B5-9B6C04D75BBB}" dt="2024-10-17T13:33:59.019" v="1080" actId="47"/>
        <pc:sldMkLst>
          <pc:docMk/>
          <pc:sldMk cId="0" sldId="264"/>
        </pc:sldMkLst>
      </pc:sldChg>
      <pc:sldChg chg="del">
        <pc:chgData name="yogeshbalabaskaran@gmail.com" userId="56d15da3a80a1a7f" providerId="LiveId" clId="{F97F599C-83CE-49B1-82B5-9B6C04D75BBB}" dt="2024-10-17T13:33:43.967" v="1074" actId="47"/>
        <pc:sldMkLst>
          <pc:docMk/>
          <pc:sldMk cId="0" sldId="265"/>
        </pc:sldMkLst>
      </pc:sldChg>
      <pc:sldChg chg="del">
        <pc:chgData name="yogeshbalabaskaran@gmail.com" userId="56d15da3a80a1a7f" providerId="LiveId" clId="{F97F599C-83CE-49B1-82B5-9B6C04D75BBB}" dt="2024-10-17T13:34:00.672" v="1081" actId="47"/>
        <pc:sldMkLst>
          <pc:docMk/>
          <pc:sldMk cId="0" sldId="266"/>
        </pc:sldMkLst>
      </pc:sldChg>
      <pc:sldChg chg="addSp delSp modSp add del mod setBg">
        <pc:chgData name="yogeshbalabaskaran@gmail.com" userId="56d15da3a80a1a7f" providerId="LiveId" clId="{F97F599C-83CE-49B1-82B5-9B6C04D75BBB}" dt="2024-11-05T04:44:46.573" v="4298" actId="1076"/>
        <pc:sldMkLst>
          <pc:docMk/>
          <pc:sldMk cId="4276601044" sldId="267"/>
        </pc:sldMkLst>
        <pc:spChg chg="mod ord">
          <ac:chgData name="yogeshbalabaskaran@gmail.com" userId="56d15da3a80a1a7f" providerId="LiveId" clId="{F97F599C-83CE-49B1-82B5-9B6C04D75BBB}" dt="2024-10-20T13:01:04.071" v="1599" actId="6549"/>
          <ac:spMkLst>
            <pc:docMk/>
            <pc:sldMk cId="4276601044" sldId="267"/>
            <ac:spMk id="2" creationId="{9BC39EDF-2F71-35FE-6185-3A148BC3195C}"/>
          </ac:spMkLst>
        </pc:spChg>
        <pc:spChg chg="add mod">
          <ac:chgData name="yogeshbalabaskaran@gmail.com" userId="56d15da3a80a1a7f" providerId="LiveId" clId="{F97F599C-83CE-49B1-82B5-9B6C04D75BBB}" dt="2024-10-20T13:00:29.214" v="1589" actId="6549"/>
          <ac:spMkLst>
            <pc:docMk/>
            <pc:sldMk cId="4276601044" sldId="267"/>
            <ac:spMk id="3" creationId="{5DE329E7-4391-7435-D543-4F952120F16B}"/>
          </ac:spMkLst>
        </pc:spChg>
        <pc:spChg chg="add mod">
          <ac:chgData name="yogeshbalabaskaran@gmail.com" userId="56d15da3a80a1a7f" providerId="LiveId" clId="{F97F599C-83CE-49B1-82B5-9B6C04D75BBB}" dt="2024-11-05T04:44:46.573" v="4298" actId="1076"/>
          <ac:spMkLst>
            <pc:docMk/>
            <pc:sldMk cId="4276601044" sldId="267"/>
            <ac:spMk id="4" creationId="{BC31BDDD-0F64-B613-4022-8CA86C31B898}"/>
          </ac:spMkLst>
        </pc:spChg>
        <pc:spChg chg="mod ord">
          <ac:chgData name="yogeshbalabaskaran@gmail.com" userId="56d15da3a80a1a7f" providerId="LiveId" clId="{F97F599C-83CE-49B1-82B5-9B6C04D75BBB}" dt="2024-10-20T12:53:54.807" v="1586" actId="207"/>
          <ac:spMkLst>
            <pc:docMk/>
            <pc:sldMk cId="4276601044" sldId="267"/>
            <ac:spMk id="11" creationId="{62BF6B55-4361-A587-1180-960B647E6B9A}"/>
          </ac:spMkLst>
        </pc:spChg>
        <pc:spChg chg="add del">
          <ac:chgData name="yogeshbalabaskaran@gmail.com" userId="56d15da3a80a1a7f" providerId="LiveId" clId="{F97F599C-83CE-49B1-82B5-9B6C04D75BBB}" dt="2024-10-15T14:28:35.695" v="487" actId="26606"/>
          <ac:spMkLst>
            <pc:docMk/>
            <pc:sldMk cId="4276601044" sldId="267"/>
            <ac:spMk id="16" creationId="{7B1AB9FE-36F5-4FD1-9850-DB5C5AD4828F}"/>
          </ac:spMkLst>
        </pc:spChg>
        <pc:spChg chg="add del">
          <ac:chgData name="yogeshbalabaskaran@gmail.com" userId="56d15da3a80a1a7f" providerId="LiveId" clId="{F97F599C-83CE-49B1-82B5-9B6C04D75BBB}" dt="2024-10-15T14:28:35.695" v="487" actId="26606"/>
          <ac:spMkLst>
            <pc:docMk/>
            <pc:sldMk cId="4276601044" sldId="267"/>
            <ac:spMk id="18" creationId="{F489C2E0-4895-4B72-85EA-7EE9FAFFDC7E}"/>
          </ac:spMkLst>
        </pc:spChg>
        <pc:spChg chg="add del">
          <ac:chgData name="yogeshbalabaskaran@gmail.com" userId="56d15da3a80a1a7f" providerId="LiveId" clId="{F97F599C-83CE-49B1-82B5-9B6C04D75BBB}" dt="2024-10-15T14:28:37.927" v="489" actId="26606"/>
          <ac:spMkLst>
            <pc:docMk/>
            <pc:sldMk cId="4276601044" sldId="267"/>
            <ac:spMk id="20" creationId="{9089EED9-F54D-4F20-A2C6-949DE4176959}"/>
          </ac:spMkLst>
        </pc:spChg>
        <pc:spChg chg="add del">
          <ac:chgData name="yogeshbalabaskaran@gmail.com" userId="56d15da3a80a1a7f" providerId="LiveId" clId="{F97F599C-83CE-49B1-82B5-9B6C04D75BBB}" dt="2024-10-15T14:28:37.927" v="489" actId="26606"/>
          <ac:spMkLst>
            <pc:docMk/>
            <pc:sldMk cId="4276601044" sldId="267"/>
            <ac:spMk id="21" creationId="{7E46F721-3785-414D-8697-16AF490E6806}"/>
          </ac:spMkLst>
        </pc:spChg>
        <pc:picChg chg="add del mod">
          <ac:chgData name="yogeshbalabaskaran@gmail.com" userId="56d15da3a80a1a7f" providerId="LiveId" clId="{F97F599C-83CE-49B1-82B5-9B6C04D75BBB}" dt="2024-10-17T13:13:12.033" v="926" actId="478"/>
          <ac:picMkLst>
            <pc:docMk/>
            <pc:sldMk cId="4276601044" sldId="267"/>
            <ac:picMk id="4" creationId="{CABFE419-B1BF-427F-B46C-8AA1BF18ACD0}"/>
          </ac:picMkLst>
        </pc:picChg>
        <pc:picChg chg="add mod">
          <ac:chgData name="yogeshbalabaskaran@gmail.com" userId="56d15da3a80a1a7f" providerId="LiveId" clId="{F97F599C-83CE-49B1-82B5-9B6C04D75BBB}" dt="2024-10-15T14:28:52.827" v="500" actId="14100"/>
          <ac:picMkLst>
            <pc:docMk/>
            <pc:sldMk cId="4276601044" sldId="267"/>
            <ac:picMk id="4" creationId="{F025BA85-C19D-D132-3F33-4592A1D174F1}"/>
          </ac:picMkLst>
        </pc:picChg>
        <pc:picChg chg="add mod">
          <ac:chgData name="yogeshbalabaskaran@gmail.com" userId="56d15da3a80a1a7f" providerId="LiveId" clId="{F97F599C-83CE-49B1-82B5-9B6C04D75BBB}" dt="2024-10-20T13:01:10.595" v="1601" actId="1076"/>
          <ac:picMkLst>
            <pc:docMk/>
            <pc:sldMk cId="4276601044" sldId="267"/>
            <ac:picMk id="5" creationId="{2496A5ED-C45C-256A-D409-C939D3A3DFF7}"/>
          </ac:picMkLst>
        </pc:picChg>
        <pc:picChg chg="add mod ord">
          <ac:chgData name="yogeshbalabaskaran@gmail.com" userId="56d15da3a80a1a7f" providerId="LiveId" clId="{F97F599C-83CE-49B1-82B5-9B6C04D75BBB}" dt="2024-11-04T18:41:57.663" v="4238" actId="1076"/>
          <ac:picMkLst>
            <pc:docMk/>
            <pc:sldMk cId="4276601044" sldId="267"/>
            <ac:picMk id="6" creationId="{48669CDB-8B71-36A1-05E5-39630C7228A2}"/>
          </ac:picMkLst>
        </pc:picChg>
        <pc:picChg chg="add mod ord">
          <ac:chgData name="yogeshbalabaskaran@gmail.com" userId="56d15da3a80a1a7f" providerId="LiveId" clId="{F97F599C-83CE-49B1-82B5-9B6C04D75BBB}" dt="2024-10-27T10:01:16.553" v="3412" actId="167"/>
          <ac:picMkLst>
            <pc:docMk/>
            <pc:sldMk cId="4276601044" sldId="267"/>
            <ac:picMk id="7" creationId="{C0235DE4-295C-2A4B-B742-2C9DAD56FC1E}"/>
          </ac:picMkLst>
        </pc:picChg>
        <pc:picChg chg="add del mod">
          <ac:chgData name="yogeshbalabaskaran@gmail.com" userId="56d15da3a80a1a7f" providerId="LiveId" clId="{F97F599C-83CE-49B1-82B5-9B6C04D75BBB}" dt="2024-10-27T10:05:38.140" v="3464" actId="478"/>
          <ac:picMkLst>
            <pc:docMk/>
            <pc:sldMk cId="4276601044" sldId="267"/>
            <ac:picMk id="8" creationId="{CD05B5C0-C56E-383F-D86D-4C3146ACC887}"/>
          </ac:picMkLst>
        </pc:picChg>
        <pc:picChg chg="add del mod modCrop">
          <ac:chgData name="yogeshbalabaskaran@gmail.com" userId="56d15da3a80a1a7f" providerId="LiveId" clId="{F97F599C-83CE-49B1-82B5-9B6C04D75BBB}" dt="2024-10-27T10:02:04.224" v="3439" actId="21"/>
          <ac:picMkLst>
            <pc:docMk/>
            <pc:sldMk cId="4276601044" sldId="267"/>
            <ac:picMk id="10" creationId="{CD05B5C0-C56E-383F-D86D-4C3146ACC887}"/>
          </ac:picMkLst>
        </pc:picChg>
      </pc:sldChg>
      <pc:sldChg chg="addSp delSp modSp mod setBg">
        <pc:chgData name="yogeshbalabaskaran@gmail.com" userId="56d15da3a80a1a7f" providerId="LiveId" clId="{F97F599C-83CE-49B1-82B5-9B6C04D75BBB}" dt="2024-11-04T17:16:07.705" v="3713" actId="14100"/>
        <pc:sldMkLst>
          <pc:docMk/>
          <pc:sldMk cId="2526487843" sldId="268"/>
        </pc:sldMkLst>
        <pc:spChg chg="add del mod">
          <ac:chgData name="yogeshbalabaskaran@gmail.com" userId="56d15da3a80a1a7f" providerId="LiveId" clId="{F97F599C-83CE-49B1-82B5-9B6C04D75BBB}" dt="2024-11-04T17:14:25.003" v="3666" actId="22"/>
          <ac:spMkLst>
            <pc:docMk/>
            <pc:sldMk cId="2526487843" sldId="268"/>
            <ac:spMk id="5" creationId="{2F9706E1-18BA-124C-C412-FF3FD6E25EA0}"/>
          </ac:spMkLst>
        </pc:spChg>
        <pc:spChg chg="mod">
          <ac:chgData name="yogeshbalabaskaran@gmail.com" userId="56d15da3a80a1a7f" providerId="LiveId" clId="{F97F599C-83CE-49B1-82B5-9B6C04D75BBB}" dt="2024-11-04T17:15:30.155" v="3691" actId="1076"/>
          <ac:spMkLst>
            <pc:docMk/>
            <pc:sldMk cId="2526487843" sldId="268"/>
            <ac:spMk id="7" creationId="{B296F9FB-C8B9-510A-6374-0388AEA6288B}"/>
          </ac:spMkLst>
        </pc:spChg>
        <pc:spChg chg="add mod">
          <ac:chgData name="yogeshbalabaskaran@gmail.com" userId="56d15da3a80a1a7f" providerId="LiveId" clId="{F97F599C-83CE-49B1-82B5-9B6C04D75BBB}" dt="2024-11-04T17:15:33.834" v="3692" actId="1076"/>
          <ac:spMkLst>
            <pc:docMk/>
            <pc:sldMk cId="2526487843" sldId="268"/>
            <ac:spMk id="9" creationId="{F71BD92C-A32D-2606-6A34-4AE976BFBA2E}"/>
          </ac:spMkLst>
        </pc:spChg>
        <pc:spChg chg="add del mod">
          <ac:chgData name="yogeshbalabaskaran@gmail.com" userId="56d15da3a80a1a7f" providerId="LiveId" clId="{F97F599C-83CE-49B1-82B5-9B6C04D75BBB}" dt="2024-11-04T17:14:34.571" v="3671" actId="478"/>
          <ac:spMkLst>
            <pc:docMk/>
            <pc:sldMk cId="2526487843" sldId="268"/>
            <ac:spMk id="11" creationId="{C86971D7-1DB4-D5DC-E0D5-981A23FF9CC0}"/>
          </ac:spMkLst>
        </pc:spChg>
        <pc:picChg chg="add mod ord">
          <ac:chgData name="yogeshbalabaskaran@gmail.com" userId="56d15da3a80a1a7f" providerId="LiveId" clId="{F97F599C-83CE-49B1-82B5-9B6C04D75BBB}" dt="2024-11-04T17:16:07.705" v="3713" actId="14100"/>
          <ac:picMkLst>
            <pc:docMk/>
            <pc:sldMk cId="2526487843" sldId="268"/>
            <ac:picMk id="2" creationId="{876E8F7E-E5FF-654A-319F-91BDFE2C478B}"/>
          </ac:picMkLst>
        </pc:picChg>
        <pc:picChg chg="mod">
          <ac:chgData name="yogeshbalabaskaran@gmail.com" userId="56d15da3a80a1a7f" providerId="LiveId" clId="{F97F599C-83CE-49B1-82B5-9B6C04D75BBB}" dt="2024-11-04T17:16:01.876" v="3712" actId="29295"/>
          <ac:picMkLst>
            <pc:docMk/>
            <pc:sldMk cId="2526487843" sldId="268"/>
            <ac:picMk id="4" creationId="{7D1C421B-15E3-EFE5-9214-D1501E44E797}"/>
          </ac:picMkLst>
        </pc:picChg>
      </pc:sldChg>
      <pc:sldChg chg="addSp delSp modSp mod">
        <pc:chgData name="yogeshbalabaskaran@gmail.com" userId="56d15da3a80a1a7f" providerId="LiveId" clId="{F97F599C-83CE-49B1-82B5-9B6C04D75BBB}" dt="2024-11-03T16:56:41.910" v="3591" actId="478"/>
        <pc:sldMkLst>
          <pc:docMk/>
          <pc:sldMk cId="211725171" sldId="270"/>
        </pc:sldMkLst>
        <pc:spChg chg="add del mod">
          <ac:chgData name="yogeshbalabaskaran@gmail.com" userId="56d15da3a80a1a7f" providerId="LiveId" clId="{F97F599C-83CE-49B1-82B5-9B6C04D75BBB}" dt="2024-10-20T10:38:19.783" v="1114"/>
          <ac:spMkLst>
            <pc:docMk/>
            <pc:sldMk cId="211725171" sldId="270"/>
            <ac:spMk id="4" creationId="{9821CBAA-238E-2615-CC29-19074DFA72C7}"/>
          </ac:spMkLst>
        </pc:spChg>
        <pc:spChg chg="add mod">
          <ac:chgData name="yogeshbalabaskaran@gmail.com" userId="56d15da3a80a1a7f" providerId="LiveId" clId="{F97F599C-83CE-49B1-82B5-9B6C04D75BBB}" dt="2024-10-11T18:02:20.571" v="13" actId="767"/>
          <ac:spMkLst>
            <pc:docMk/>
            <pc:sldMk cId="211725171" sldId="270"/>
            <ac:spMk id="4" creationId="{F0677175-96C9-56A3-EAEF-4925178D313A}"/>
          </ac:spMkLst>
        </pc:spChg>
        <pc:spChg chg="add del mod">
          <ac:chgData name="yogeshbalabaskaran@gmail.com" userId="56d15da3a80a1a7f" providerId="LiveId" clId="{F97F599C-83CE-49B1-82B5-9B6C04D75BBB}" dt="2024-10-20T10:38:14.519" v="1111" actId="12084"/>
          <ac:spMkLst>
            <pc:docMk/>
            <pc:sldMk cId="211725171" sldId="270"/>
            <ac:spMk id="5" creationId="{C521DC27-BA16-05B6-8A14-399AF8AF450E}"/>
          </ac:spMkLst>
        </pc:spChg>
        <pc:spChg chg="mod">
          <ac:chgData name="yogeshbalabaskaran@gmail.com" userId="56d15da3a80a1a7f" providerId="LiveId" clId="{F97F599C-83CE-49B1-82B5-9B6C04D75BBB}" dt="2024-10-11T18:05:12.034" v="54"/>
          <ac:spMkLst>
            <pc:docMk/>
            <pc:sldMk cId="211725171" sldId="270"/>
            <ac:spMk id="11" creationId="{5A5AF4F7-D706-F55D-36AD-DF5474184C20}"/>
          </ac:spMkLst>
        </pc:spChg>
        <pc:graphicFrameChg chg="add del modGraphic">
          <ac:chgData name="yogeshbalabaskaran@gmail.com" userId="56d15da3a80a1a7f" providerId="LiveId" clId="{F97F599C-83CE-49B1-82B5-9B6C04D75BBB}" dt="2024-11-03T16:56:41.910" v="3591" actId="478"/>
          <ac:graphicFrameMkLst>
            <pc:docMk/>
            <pc:sldMk cId="211725171" sldId="270"/>
            <ac:graphicFrameMk id="2" creationId="{72798FA5-3626-6629-780D-18E68AC7BEE1}"/>
          </ac:graphicFrameMkLst>
        </pc:graphicFrameChg>
        <pc:graphicFrameChg chg="add mod">
          <ac:chgData name="yogeshbalabaskaran@gmail.com" userId="56d15da3a80a1a7f" providerId="LiveId" clId="{F97F599C-83CE-49B1-82B5-9B6C04D75BBB}" dt="2024-10-20T12:48:11.948" v="1439" actId="14100"/>
          <ac:graphicFrameMkLst>
            <pc:docMk/>
            <pc:sldMk cId="211725171" sldId="270"/>
            <ac:graphicFrameMk id="6" creationId="{AB07D10E-B122-D0D3-BE62-F1DBE64AC6D4}"/>
          </ac:graphicFrameMkLst>
        </pc:graphicFrameChg>
        <pc:picChg chg="add mod modCrop">
          <ac:chgData name="yogeshbalabaskaran@gmail.com" userId="56d15da3a80a1a7f" providerId="LiveId" clId="{F97F599C-83CE-49B1-82B5-9B6C04D75BBB}" dt="2024-10-11T18:04:55.942" v="52" actId="14100"/>
          <ac:picMkLst>
            <pc:docMk/>
            <pc:sldMk cId="211725171" sldId="270"/>
            <ac:picMk id="3" creationId="{998761D3-4E39-FF26-3B1C-66EDE6AF957D}"/>
          </ac:picMkLst>
        </pc:picChg>
        <pc:picChg chg="mod">
          <ac:chgData name="yogeshbalabaskaran@gmail.com" userId="56d15da3a80a1a7f" providerId="LiveId" clId="{F97F599C-83CE-49B1-82B5-9B6C04D75BBB}" dt="2024-10-20T10:37:44.014" v="1103" actId="1076"/>
          <ac:picMkLst>
            <pc:docMk/>
            <pc:sldMk cId="211725171" sldId="270"/>
            <ac:picMk id="19" creationId="{39450409-E855-FE8F-FA39-46135F298A9D}"/>
          </ac:picMkLst>
        </pc:picChg>
      </pc:sldChg>
      <pc:sldChg chg="addSp delSp modSp add del mod ord">
        <pc:chgData name="yogeshbalabaskaran@gmail.com" userId="56d15da3a80a1a7f" providerId="LiveId" clId="{F97F599C-83CE-49B1-82B5-9B6C04D75BBB}" dt="2024-10-15T13:50:43.492" v="470" actId="2696"/>
        <pc:sldMkLst>
          <pc:docMk/>
          <pc:sldMk cId="812337284" sldId="271"/>
        </pc:sldMkLst>
        <pc:spChg chg="add del mod">
          <ac:chgData name="yogeshbalabaskaran@gmail.com" userId="56d15da3a80a1a7f" providerId="LiveId" clId="{F97F599C-83CE-49B1-82B5-9B6C04D75BBB}" dt="2024-10-15T13:36:40.262" v="462"/>
          <ac:spMkLst>
            <pc:docMk/>
            <pc:sldMk cId="812337284" sldId="271"/>
            <ac:spMk id="4" creationId="{5BE7EDDC-FFDA-1CBE-5E67-60490931C804}"/>
          </ac:spMkLst>
        </pc:spChg>
        <pc:spChg chg="add mod">
          <ac:chgData name="yogeshbalabaskaran@gmail.com" userId="56d15da3a80a1a7f" providerId="LiveId" clId="{F97F599C-83CE-49B1-82B5-9B6C04D75BBB}" dt="2024-10-15T13:22:30.481" v="332" actId="403"/>
          <ac:spMkLst>
            <pc:docMk/>
            <pc:sldMk cId="812337284" sldId="271"/>
            <ac:spMk id="5" creationId="{75598B1F-9211-007F-1F93-85D1EA3A1E15}"/>
          </ac:spMkLst>
        </pc:spChg>
        <pc:spChg chg="del mod">
          <ac:chgData name="yogeshbalabaskaran@gmail.com" userId="56d15da3a80a1a7f" providerId="LiveId" clId="{F97F599C-83CE-49B1-82B5-9B6C04D75BBB}" dt="2024-10-11T18:10:20.234" v="140" actId="478"/>
          <ac:spMkLst>
            <pc:docMk/>
            <pc:sldMk cId="812337284" sldId="271"/>
            <ac:spMk id="5" creationId="{BEE155BD-3503-424D-794C-66302EF8653E}"/>
          </ac:spMkLst>
        </pc:spChg>
        <pc:spChg chg="add mod">
          <ac:chgData name="yogeshbalabaskaran@gmail.com" userId="56d15da3a80a1a7f" providerId="LiveId" clId="{F97F599C-83CE-49B1-82B5-9B6C04D75BBB}" dt="2024-10-15T13:22:35.308" v="333" actId="1076"/>
          <ac:spMkLst>
            <pc:docMk/>
            <pc:sldMk cId="812337284" sldId="271"/>
            <ac:spMk id="8" creationId="{0B2437D6-96FF-39F9-898D-1C5B412B635A}"/>
          </ac:spMkLst>
        </pc:spChg>
        <pc:spChg chg="mod">
          <ac:chgData name="yogeshbalabaskaran@gmail.com" userId="56d15da3a80a1a7f" providerId="LiveId" clId="{F97F599C-83CE-49B1-82B5-9B6C04D75BBB}" dt="2024-10-13T09:55:05.757" v="240" actId="20577"/>
          <ac:spMkLst>
            <pc:docMk/>
            <pc:sldMk cId="812337284" sldId="271"/>
            <ac:spMk id="11" creationId="{9FE1C062-6550-D299-4423-B9C3AE0AF237}"/>
          </ac:spMkLst>
        </pc:spChg>
        <pc:picChg chg="add del mod">
          <ac:chgData name="yogeshbalabaskaran@gmail.com" userId="56d15da3a80a1a7f" providerId="LiveId" clId="{F97F599C-83CE-49B1-82B5-9B6C04D75BBB}" dt="2024-10-15T13:11:54.280" v="282" actId="478"/>
          <ac:picMkLst>
            <pc:docMk/>
            <pc:sldMk cId="812337284" sldId="271"/>
            <ac:picMk id="3" creationId="{B24EA0F7-1BAD-09C1-CE20-7C7FB7973B42}"/>
          </ac:picMkLst>
        </pc:picChg>
        <pc:picChg chg="del">
          <ac:chgData name="yogeshbalabaskaran@gmail.com" userId="56d15da3a80a1a7f" providerId="LiveId" clId="{F97F599C-83CE-49B1-82B5-9B6C04D75BBB}" dt="2024-10-11T18:09:31.908" v="103" actId="478"/>
          <ac:picMkLst>
            <pc:docMk/>
            <pc:sldMk cId="812337284" sldId="271"/>
            <ac:picMk id="3" creationId="{E98A7523-9EEA-083F-9B97-D35B37263D86}"/>
          </ac:picMkLst>
        </pc:picChg>
        <pc:picChg chg="add mod">
          <ac:chgData name="yogeshbalabaskaran@gmail.com" userId="56d15da3a80a1a7f" providerId="LiveId" clId="{F97F599C-83CE-49B1-82B5-9B6C04D75BBB}" dt="2024-10-15T13:21:51.379" v="327" actId="14100"/>
          <ac:picMkLst>
            <pc:docMk/>
            <pc:sldMk cId="812337284" sldId="271"/>
            <ac:picMk id="7" creationId="{831DEDA4-02DA-4B6E-8A57-0F93AE5FA45C}"/>
          </ac:picMkLst>
        </pc:picChg>
        <pc:picChg chg="add del">
          <ac:chgData name="yogeshbalabaskaran@gmail.com" userId="56d15da3a80a1a7f" providerId="LiveId" clId="{F97F599C-83CE-49B1-82B5-9B6C04D75BBB}" dt="2024-10-15T13:23:00.980" v="335" actId="21"/>
          <ac:picMkLst>
            <pc:docMk/>
            <pc:sldMk cId="812337284" sldId="271"/>
            <ac:picMk id="19" creationId="{9C2DA93B-EE79-4B3D-A0DB-048CD04ACE9A}"/>
          </ac:picMkLst>
        </pc:picChg>
      </pc:sldChg>
      <pc:sldChg chg="addSp delSp modSp add del mod">
        <pc:chgData name="yogeshbalabaskaran@gmail.com" userId="56d15da3a80a1a7f" providerId="LiveId" clId="{F97F599C-83CE-49B1-82B5-9B6C04D75BBB}" dt="2024-10-15T13:50:47.681" v="471" actId="2696"/>
        <pc:sldMkLst>
          <pc:docMk/>
          <pc:sldMk cId="2561129270" sldId="272"/>
        </pc:sldMkLst>
        <pc:spChg chg="add mod">
          <ac:chgData name="yogeshbalabaskaran@gmail.com" userId="56d15da3a80a1a7f" providerId="LiveId" clId="{F97F599C-83CE-49B1-82B5-9B6C04D75BBB}" dt="2024-10-15T13:28:15.528" v="346" actId="1076"/>
          <ac:spMkLst>
            <pc:docMk/>
            <pc:sldMk cId="2561129270" sldId="272"/>
            <ac:spMk id="8" creationId="{D87C4513-C816-0B50-A1F0-3283ECB0D256}"/>
          </ac:spMkLst>
        </pc:spChg>
        <pc:spChg chg="add mod">
          <ac:chgData name="yogeshbalabaskaran@gmail.com" userId="56d15da3a80a1a7f" providerId="LiveId" clId="{F97F599C-83CE-49B1-82B5-9B6C04D75BBB}" dt="2024-10-15T13:28:29.815" v="348" actId="1076"/>
          <ac:spMkLst>
            <pc:docMk/>
            <pc:sldMk cId="2561129270" sldId="272"/>
            <ac:spMk id="10" creationId="{A3EC9C7C-C8E4-AA4F-16CA-E88DD8EB5BD9}"/>
          </ac:spMkLst>
        </pc:spChg>
        <pc:picChg chg="add del mod">
          <ac:chgData name="yogeshbalabaskaran@gmail.com" userId="56d15da3a80a1a7f" providerId="LiveId" clId="{F97F599C-83CE-49B1-82B5-9B6C04D75BBB}" dt="2024-10-15T13:23:46.634" v="339" actId="478"/>
          <ac:picMkLst>
            <pc:docMk/>
            <pc:sldMk cId="2561129270" sldId="272"/>
            <ac:picMk id="3" creationId="{12E5EFFB-7AA2-CD2D-3B80-CCA870BEBB91}"/>
          </ac:picMkLst>
        </pc:picChg>
        <pc:picChg chg="add mod modCrop">
          <ac:chgData name="yogeshbalabaskaran@gmail.com" userId="56d15da3a80a1a7f" providerId="LiveId" clId="{F97F599C-83CE-49B1-82B5-9B6C04D75BBB}" dt="2024-10-15T13:27:37.394" v="343" actId="18131"/>
          <ac:picMkLst>
            <pc:docMk/>
            <pc:sldMk cId="2561129270" sldId="272"/>
            <ac:picMk id="5" creationId="{0CC7EC4A-C09D-5197-EDF3-FB923507832A}"/>
          </ac:picMkLst>
        </pc:picChg>
        <pc:picChg chg="add">
          <ac:chgData name="yogeshbalabaskaran@gmail.com" userId="56d15da3a80a1a7f" providerId="LiveId" clId="{F97F599C-83CE-49B1-82B5-9B6C04D75BBB}" dt="2024-10-15T13:27:50.403" v="344"/>
          <ac:picMkLst>
            <pc:docMk/>
            <pc:sldMk cId="2561129270" sldId="272"/>
            <ac:picMk id="6" creationId="{DB902BDC-7E29-8D3A-C795-3290076BEA2C}"/>
          </ac:picMkLst>
        </pc:picChg>
        <pc:picChg chg="add del mod">
          <ac:chgData name="yogeshbalabaskaran@gmail.com" userId="56d15da3a80a1a7f" providerId="LiveId" clId="{F97F599C-83CE-49B1-82B5-9B6C04D75BBB}" dt="2024-10-15T13:34:42.095" v="449" actId="21"/>
          <ac:picMkLst>
            <pc:docMk/>
            <pc:sldMk cId="2561129270" sldId="272"/>
            <ac:picMk id="12" creationId="{FC81BB88-CC94-CFC1-CDC9-2C0318E108B0}"/>
          </ac:picMkLst>
        </pc:picChg>
        <pc:picChg chg="add del mod">
          <ac:chgData name="yogeshbalabaskaran@gmail.com" userId="56d15da3a80a1a7f" providerId="LiveId" clId="{F97F599C-83CE-49B1-82B5-9B6C04D75BBB}" dt="2024-10-15T13:33:13.709" v="436" actId="478"/>
          <ac:picMkLst>
            <pc:docMk/>
            <pc:sldMk cId="2561129270" sldId="272"/>
            <ac:picMk id="14" creationId="{F105E2C0-7659-4385-DD34-67AAA5877A5C}"/>
          </ac:picMkLst>
        </pc:picChg>
        <pc:picChg chg="del">
          <ac:chgData name="yogeshbalabaskaran@gmail.com" userId="56d15da3a80a1a7f" providerId="LiveId" clId="{F97F599C-83CE-49B1-82B5-9B6C04D75BBB}" dt="2024-10-15T13:23:10.183" v="336" actId="21"/>
          <ac:picMkLst>
            <pc:docMk/>
            <pc:sldMk cId="2561129270" sldId="272"/>
            <ac:picMk id="19" creationId="{4CB27A4D-EAA6-BFCD-D16E-66F0E8341491}"/>
          </ac:picMkLst>
        </pc:picChg>
      </pc:sldChg>
      <pc:sldChg chg="addSp modSp add mod">
        <pc:chgData name="yogeshbalabaskaran@gmail.com" userId="56d15da3a80a1a7f" providerId="LiveId" clId="{F97F599C-83CE-49B1-82B5-9B6C04D75BBB}" dt="2024-10-20T12:48:36.641" v="1507" actId="29295"/>
        <pc:sldMkLst>
          <pc:docMk/>
          <pc:sldMk cId="2308196543" sldId="273"/>
        </pc:sldMkLst>
        <pc:spChg chg="add mod">
          <ac:chgData name="yogeshbalabaskaran@gmail.com" userId="56d15da3a80a1a7f" providerId="LiveId" clId="{F97F599C-83CE-49B1-82B5-9B6C04D75BBB}" dt="2024-10-11T18:20:06.483" v="231" actId="1076"/>
          <ac:spMkLst>
            <pc:docMk/>
            <pc:sldMk cId="2308196543" sldId="273"/>
            <ac:spMk id="2" creationId="{3344A522-1467-A985-E54C-F0D930E87F24}"/>
          </ac:spMkLst>
        </pc:spChg>
        <pc:spChg chg="add mod">
          <ac:chgData name="yogeshbalabaskaran@gmail.com" userId="56d15da3a80a1a7f" providerId="LiveId" clId="{F97F599C-83CE-49B1-82B5-9B6C04D75BBB}" dt="2024-10-11T18:20:16.390" v="232" actId="1076"/>
          <ac:spMkLst>
            <pc:docMk/>
            <pc:sldMk cId="2308196543" sldId="273"/>
            <ac:spMk id="3" creationId="{3BB4EA6E-0A28-E164-54D1-111343F7B2F1}"/>
          </ac:spMkLst>
        </pc:spChg>
        <pc:picChg chg="add mod modCrop">
          <ac:chgData name="yogeshbalabaskaran@gmail.com" userId="56d15da3a80a1a7f" providerId="LiveId" clId="{F97F599C-83CE-49B1-82B5-9B6C04D75BBB}" dt="2024-10-11T18:19:50.377" v="230" actId="1076"/>
          <ac:picMkLst>
            <pc:docMk/>
            <pc:sldMk cId="2308196543" sldId="273"/>
            <ac:picMk id="5" creationId="{B8F9A1F4-DFEA-F387-878E-1C9F8766BE36}"/>
          </ac:picMkLst>
        </pc:picChg>
        <pc:picChg chg="mod">
          <ac:chgData name="yogeshbalabaskaran@gmail.com" userId="56d15da3a80a1a7f" providerId="LiveId" clId="{F97F599C-83CE-49B1-82B5-9B6C04D75BBB}" dt="2024-10-20T12:48:36.641" v="1507" actId="29295"/>
          <ac:picMkLst>
            <pc:docMk/>
            <pc:sldMk cId="2308196543" sldId="273"/>
            <ac:picMk id="19" creationId="{CB2B4126-CD2E-4153-4BCE-390253EED366}"/>
          </ac:picMkLst>
        </pc:picChg>
      </pc:sldChg>
      <pc:sldChg chg="addSp delSp modSp add del mod setBg">
        <pc:chgData name="yogeshbalabaskaran@gmail.com" userId="56d15da3a80a1a7f" providerId="LiveId" clId="{F97F599C-83CE-49B1-82B5-9B6C04D75BBB}" dt="2024-11-04T18:20:40.744" v="4178" actId="47"/>
        <pc:sldMkLst>
          <pc:docMk/>
          <pc:sldMk cId="1638446561" sldId="274"/>
        </pc:sldMkLst>
        <pc:spChg chg="add mod">
          <ac:chgData name="yogeshbalabaskaran@gmail.com" userId="56d15da3a80a1a7f" providerId="LiveId" clId="{F97F599C-83CE-49B1-82B5-9B6C04D75BBB}" dt="2024-10-20T10:38:48.913" v="1118"/>
          <ac:spMkLst>
            <pc:docMk/>
            <pc:sldMk cId="1638446561" sldId="274"/>
            <ac:spMk id="4" creationId="{5CA83962-F4C0-469E-8A34-A647B2A4E1C6}"/>
          </ac:spMkLst>
        </pc:spChg>
        <pc:spChg chg="add del mod">
          <ac:chgData name="yogeshbalabaskaran@gmail.com" userId="56d15da3a80a1a7f" providerId="LiveId" clId="{F97F599C-83CE-49B1-82B5-9B6C04D75BBB}" dt="2024-10-20T10:39:12.852" v="1120"/>
          <ac:spMkLst>
            <pc:docMk/>
            <pc:sldMk cId="1638446561" sldId="274"/>
            <ac:spMk id="7" creationId="{585645D3-AFD6-416A-9CEF-6DA569A6B5E9}"/>
          </ac:spMkLst>
        </pc:spChg>
        <pc:spChg chg="del mod">
          <ac:chgData name="yogeshbalabaskaran@gmail.com" userId="56d15da3a80a1a7f" providerId="LiveId" clId="{F97F599C-83CE-49B1-82B5-9B6C04D75BBB}" dt="2024-10-15T13:30:16.569" v="363"/>
          <ac:spMkLst>
            <pc:docMk/>
            <pc:sldMk cId="1638446561" sldId="274"/>
            <ac:spMk id="8" creationId="{915F331F-F052-A050-141D-DE0504AFC402}"/>
          </ac:spMkLst>
        </pc:spChg>
        <pc:spChg chg="mod">
          <ac:chgData name="yogeshbalabaskaran@gmail.com" userId="56d15da3a80a1a7f" providerId="LiveId" clId="{F97F599C-83CE-49B1-82B5-9B6C04D75BBB}" dt="2024-10-15T13:30:14.604" v="360" actId="6549"/>
          <ac:spMkLst>
            <pc:docMk/>
            <pc:sldMk cId="1638446561" sldId="274"/>
            <ac:spMk id="10" creationId="{B36A0986-69E9-9368-D2A4-29B1B4829615}"/>
          </ac:spMkLst>
        </pc:spChg>
        <pc:spChg chg="del mod">
          <ac:chgData name="yogeshbalabaskaran@gmail.com" userId="56d15da3a80a1a7f" providerId="LiveId" clId="{F97F599C-83CE-49B1-82B5-9B6C04D75BBB}" dt="2024-10-15T13:30:42.282" v="369"/>
          <ac:spMkLst>
            <pc:docMk/>
            <pc:sldMk cId="1638446561" sldId="274"/>
            <ac:spMk id="11" creationId="{FA37BE5D-CE0F-1F80-F7C6-58871BD0F0C2}"/>
          </ac:spMkLst>
        </pc:spChg>
        <pc:spChg chg="add mod">
          <ac:chgData name="yogeshbalabaskaran@gmail.com" userId="56d15da3a80a1a7f" providerId="LiveId" clId="{F97F599C-83CE-49B1-82B5-9B6C04D75BBB}" dt="2024-10-17T13:19:59.022" v="946" actId="207"/>
          <ac:spMkLst>
            <pc:docMk/>
            <pc:sldMk cId="1638446561" sldId="274"/>
            <ac:spMk id="15" creationId="{262ED1F4-4251-D134-BE97-E3C2DE1DC5E0}"/>
          </ac:spMkLst>
        </pc:spChg>
        <pc:picChg chg="add mod">
          <ac:chgData name="yogeshbalabaskaran@gmail.com" userId="56d15da3a80a1a7f" providerId="LiveId" clId="{F97F599C-83CE-49B1-82B5-9B6C04D75BBB}" dt="2024-10-15T13:32:33.703" v="426"/>
          <ac:picMkLst>
            <pc:docMk/>
            <pc:sldMk cId="1638446561" sldId="274"/>
            <ac:picMk id="2" creationId="{0848E578-3163-3D38-E276-DADE659340A2}"/>
          </ac:picMkLst>
        </pc:picChg>
        <pc:picChg chg="del">
          <ac:chgData name="yogeshbalabaskaran@gmail.com" userId="56d15da3a80a1a7f" providerId="LiveId" clId="{F97F599C-83CE-49B1-82B5-9B6C04D75BBB}" dt="2024-10-15T13:30:19.239" v="364" actId="21"/>
          <ac:picMkLst>
            <pc:docMk/>
            <pc:sldMk cId="1638446561" sldId="274"/>
            <ac:picMk id="6" creationId="{AF4ACEE2-9EEB-61FB-1ADA-1155F7198F10}"/>
          </ac:picMkLst>
        </pc:picChg>
        <pc:picChg chg="del">
          <ac:chgData name="yogeshbalabaskaran@gmail.com" userId="56d15da3a80a1a7f" providerId="LiveId" clId="{F97F599C-83CE-49B1-82B5-9B6C04D75BBB}" dt="2024-10-15T13:30:16.559" v="361" actId="478"/>
          <ac:picMkLst>
            <pc:docMk/>
            <pc:sldMk cId="1638446561" sldId="274"/>
            <ac:picMk id="12" creationId="{C1CDEF14-687A-FC0A-4AD6-DA97CAA05C87}"/>
          </ac:picMkLst>
        </pc:picChg>
        <pc:picChg chg="add mod">
          <ac:chgData name="yogeshbalabaskaran@gmail.com" userId="56d15da3a80a1a7f" providerId="LiveId" clId="{F97F599C-83CE-49B1-82B5-9B6C04D75BBB}" dt="2024-10-15T13:36:44.891" v="463" actId="1076"/>
          <ac:picMkLst>
            <pc:docMk/>
            <pc:sldMk cId="1638446561" sldId="274"/>
            <ac:picMk id="13" creationId="{FC81BB88-CC94-CFC1-CDC9-2C0318E108B0}"/>
          </ac:picMkLst>
        </pc:picChg>
        <pc:picChg chg="del">
          <ac:chgData name="yogeshbalabaskaran@gmail.com" userId="56d15da3a80a1a7f" providerId="LiveId" clId="{F97F599C-83CE-49B1-82B5-9B6C04D75BBB}" dt="2024-10-15T13:29:56.712" v="357" actId="478"/>
          <ac:picMkLst>
            <pc:docMk/>
            <pc:sldMk cId="1638446561" sldId="274"/>
            <ac:picMk id="14" creationId="{30E31827-8349-FCE2-9063-784F09E497ED}"/>
          </ac:picMkLst>
        </pc:picChg>
      </pc:sldChg>
      <pc:sldChg chg="add del">
        <pc:chgData name="yogeshbalabaskaran@gmail.com" userId="56d15da3a80a1a7f" providerId="LiveId" clId="{F97F599C-83CE-49B1-82B5-9B6C04D75BBB}" dt="2024-10-15T13:32:47.435" v="429" actId="2696"/>
        <pc:sldMkLst>
          <pc:docMk/>
          <pc:sldMk cId="3764346437" sldId="275"/>
        </pc:sldMkLst>
      </pc:sldChg>
      <pc:sldChg chg="addSp delSp modSp add mod">
        <pc:chgData name="yogeshbalabaskaran@gmail.com" userId="56d15da3a80a1a7f" providerId="LiveId" clId="{F97F599C-83CE-49B1-82B5-9B6C04D75BBB}" dt="2024-11-05T04:58:06.409" v="4311" actId="14100"/>
        <pc:sldMkLst>
          <pc:docMk/>
          <pc:sldMk cId="3929240165" sldId="275"/>
        </pc:sldMkLst>
        <pc:spChg chg="add mod">
          <ac:chgData name="yogeshbalabaskaran@gmail.com" userId="56d15da3a80a1a7f" providerId="LiveId" clId="{F97F599C-83CE-49B1-82B5-9B6C04D75BBB}" dt="2024-11-05T04:57:52.826" v="4309" actId="1076"/>
          <ac:spMkLst>
            <pc:docMk/>
            <pc:sldMk cId="3929240165" sldId="275"/>
            <ac:spMk id="3" creationId="{B1EBA4A2-61A3-AFF5-1F59-D6279C36AA30}"/>
          </ac:spMkLst>
        </pc:spChg>
        <pc:spChg chg="del mod">
          <ac:chgData name="yogeshbalabaskaran@gmail.com" userId="56d15da3a80a1a7f" providerId="LiveId" clId="{F97F599C-83CE-49B1-82B5-9B6C04D75BBB}" dt="2024-10-15T13:32:59.111" v="433"/>
          <ac:spMkLst>
            <pc:docMk/>
            <pc:sldMk cId="3929240165" sldId="275"/>
            <ac:spMk id="4" creationId="{3EEFF1A6-4159-94AC-7AF9-78665FEB16B5}"/>
          </ac:spMkLst>
        </pc:spChg>
        <pc:spChg chg="add mod">
          <ac:chgData name="yogeshbalabaskaran@gmail.com" userId="56d15da3a80a1a7f" providerId="LiveId" clId="{F97F599C-83CE-49B1-82B5-9B6C04D75BBB}" dt="2024-10-28T04:46:54.342" v="3578" actId="1076"/>
          <ac:spMkLst>
            <pc:docMk/>
            <pc:sldMk cId="3929240165" sldId="275"/>
            <ac:spMk id="4" creationId="{FBDE8C6F-05E1-3EEE-D457-9D78FABF578F}"/>
          </ac:spMkLst>
        </pc:spChg>
        <pc:picChg chg="mod">
          <ac:chgData name="yogeshbalabaskaran@gmail.com" userId="56d15da3a80a1a7f" providerId="LiveId" clId="{F97F599C-83CE-49B1-82B5-9B6C04D75BBB}" dt="2024-10-20T13:43:48.888" v="1666" actId="1076"/>
          <ac:picMkLst>
            <pc:docMk/>
            <pc:sldMk cId="3929240165" sldId="275"/>
            <ac:picMk id="2" creationId="{9F89CB50-CF87-4251-43DD-82D352CF09DF}"/>
          </ac:picMkLst>
        </pc:picChg>
        <pc:picChg chg="add del mod">
          <ac:chgData name="yogeshbalabaskaran@gmail.com" userId="56d15da3a80a1a7f" providerId="LiveId" clId="{F97F599C-83CE-49B1-82B5-9B6C04D75BBB}" dt="2024-10-20T12:32:52.954" v="1160" actId="21"/>
          <ac:picMkLst>
            <pc:docMk/>
            <pc:sldMk cId="3929240165" sldId="275"/>
            <ac:picMk id="6" creationId="{2DA510E2-EA5D-B760-DAB4-F67D59DE0359}"/>
          </ac:picMkLst>
        </pc:picChg>
        <pc:picChg chg="add del mod">
          <ac:chgData name="yogeshbalabaskaran@gmail.com" userId="56d15da3a80a1a7f" providerId="LiveId" clId="{F97F599C-83CE-49B1-82B5-9B6C04D75BBB}" dt="2024-10-20T12:33:00.511" v="1162" actId="478"/>
          <ac:picMkLst>
            <pc:docMk/>
            <pc:sldMk cId="3929240165" sldId="275"/>
            <ac:picMk id="7" creationId="{2DA510E2-EA5D-B760-DAB4-F67D59DE0359}"/>
          </ac:picMkLst>
        </pc:picChg>
        <pc:picChg chg="add mod">
          <ac:chgData name="yogeshbalabaskaran@gmail.com" userId="56d15da3a80a1a7f" providerId="LiveId" clId="{F97F599C-83CE-49B1-82B5-9B6C04D75BBB}" dt="2024-10-20T12:33:53.127" v="1175" actId="14100"/>
          <ac:picMkLst>
            <pc:docMk/>
            <pc:sldMk cId="3929240165" sldId="275"/>
            <ac:picMk id="11" creationId="{380AB8C1-4AB7-50CD-0578-2AACD034F989}"/>
          </ac:picMkLst>
        </pc:picChg>
        <pc:picChg chg="add mod">
          <ac:chgData name="yogeshbalabaskaran@gmail.com" userId="56d15da3a80a1a7f" providerId="LiveId" clId="{F97F599C-83CE-49B1-82B5-9B6C04D75BBB}" dt="2024-11-05T04:58:06.409" v="4311" actId="14100"/>
          <ac:picMkLst>
            <pc:docMk/>
            <pc:sldMk cId="3929240165" sldId="275"/>
            <ac:picMk id="12" creationId="{8331D190-B726-447F-2695-3EE637106D41}"/>
          </ac:picMkLst>
        </pc:picChg>
      </pc:sldChg>
      <pc:sldChg chg="addSp delSp modSp add del mod">
        <pc:chgData name="yogeshbalabaskaran@gmail.com" userId="56d15da3a80a1a7f" providerId="LiveId" clId="{F97F599C-83CE-49B1-82B5-9B6C04D75BBB}" dt="2024-11-04T18:16:47.743" v="4162" actId="47"/>
        <pc:sldMkLst>
          <pc:docMk/>
          <pc:sldMk cId="511400879" sldId="276"/>
        </pc:sldMkLst>
        <pc:spChg chg="add mod">
          <ac:chgData name="yogeshbalabaskaran@gmail.com" userId="56d15da3a80a1a7f" providerId="LiveId" clId="{F97F599C-83CE-49B1-82B5-9B6C04D75BBB}" dt="2024-10-15T16:47:43.141" v="516" actId="403"/>
          <ac:spMkLst>
            <pc:docMk/>
            <pc:sldMk cId="511400879" sldId="276"/>
            <ac:spMk id="6" creationId="{7C4B285C-B2A5-4DCD-E1FA-F029AD1531DC}"/>
          </ac:spMkLst>
        </pc:spChg>
        <pc:spChg chg="add mod">
          <ac:chgData name="yogeshbalabaskaran@gmail.com" userId="56d15da3a80a1a7f" providerId="LiveId" clId="{F97F599C-83CE-49B1-82B5-9B6C04D75BBB}" dt="2024-11-04T18:00:53.886" v="4133" actId="20577"/>
          <ac:spMkLst>
            <pc:docMk/>
            <pc:sldMk cId="511400879" sldId="276"/>
            <ac:spMk id="7" creationId="{080477CE-61EA-1E1E-9F68-7C4AC3AA2578}"/>
          </ac:spMkLst>
        </pc:spChg>
        <pc:spChg chg="add del mod">
          <ac:chgData name="yogeshbalabaskaran@gmail.com" userId="56d15da3a80a1a7f" providerId="LiveId" clId="{F97F599C-83CE-49B1-82B5-9B6C04D75BBB}" dt="2024-10-15T16:47:56.830" v="519"/>
          <ac:spMkLst>
            <pc:docMk/>
            <pc:sldMk cId="511400879" sldId="276"/>
            <ac:spMk id="7" creationId="{872E5586-4D4D-E7F6-E62D-0F284807EF92}"/>
          </ac:spMkLst>
        </pc:spChg>
        <pc:picChg chg="ord">
          <ac:chgData name="yogeshbalabaskaran@gmail.com" userId="56d15da3a80a1a7f" providerId="LiveId" clId="{F97F599C-83CE-49B1-82B5-9B6C04D75BBB}" dt="2024-10-22T07:15:41.928" v="3317" actId="167"/>
          <ac:picMkLst>
            <pc:docMk/>
            <pc:sldMk cId="511400879" sldId="276"/>
            <ac:picMk id="2" creationId="{FF67496C-138E-2D8D-4C69-2B7A1AB94D3E}"/>
          </ac:picMkLst>
        </pc:picChg>
        <pc:picChg chg="add mod ord">
          <ac:chgData name="yogeshbalabaskaran@gmail.com" userId="56d15da3a80a1a7f" providerId="LiveId" clId="{F97F599C-83CE-49B1-82B5-9B6C04D75BBB}" dt="2024-10-22T07:15:35.951" v="3316" actId="167"/>
          <ac:picMkLst>
            <pc:docMk/>
            <pc:sldMk cId="511400879" sldId="276"/>
            <ac:picMk id="3" creationId="{0C176CFB-FF99-8FFD-9829-4EA2B1D26987}"/>
          </ac:picMkLst>
        </pc:picChg>
        <pc:picChg chg="add mod">
          <ac:chgData name="yogeshbalabaskaran@gmail.com" userId="56d15da3a80a1a7f" providerId="LiveId" clId="{F97F599C-83CE-49B1-82B5-9B6C04D75BBB}" dt="2024-10-22T07:15:49.671" v="3319" actId="1076"/>
          <ac:picMkLst>
            <pc:docMk/>
            <pc:sldMk cId="511400879" sldId="276"/>
            <ac:picMk id="4" creationId="{DB4EF3A4-D06B-E67B-0790-0E0840442C5F}"/>
          </ac:picMkLst>
        </pc:picChg>
        <pc:picChg chg="del">
          <ac:chgData name="yogeshbalabaskaran@gmail.com" userId="56d15da3a80a1a7f" providerId="LiveId" clId="{F97F599C-83CE-49B1-82B5-9B6C04D75BBB}" dt="2024-10-22T07:15:45.753" v="3318" actId="478"/>
          <ac:picMkLst>
            <pc:docMk/>
            <pc:sldMk cId="511400879" sldId="276"/>
            <ac:picMk id="5" creationId="{BD8A0616-5B65-638C-224C-1C0E759014F5}"/>
          </ac:picMkLst>
        </pc:picChg>
      </pc:sldChg>
      <pc:sldChg chg="add del">
        <pc:chgData name="yogeshbalabaskaran@gmail.com" userId="56d15da3a80a1a7f" providerId="LiveId" clId="{F97F599C-83CE-49B1-82B5-9B6C04D75BBB}" dt="2024-10-15T13:32:44.774" v="428" actId="2696"/>
        <pc:sldMkLst>
          <pc:docMk/>
          <pc:sldMk cId="1826174652" sldId="276"/>
        </pc:sldMkLst>
      </pc:sldChg>
      <pc:sldChg chg="add del">
        <pc:chgData name="yogeshbalabaskaran@gmail.com" userId="56d15da3a80a1a7f" providerId="LiveId" clId="{F97F599C-83CE-49B1-82B5-9B6C04D75BBB}" dt="2024-10-15T13:32:42.425" v="427" actId="2696"/>
        <pc:sldMkLst>
          <pc:docMk/>
          <pc:sldMk cId="726540608" sldId="277"/>
        </pc:sldMkLst>
      </pc:sldChg>
      <pc:sldChg chg="addSp delSp modSp add mod">
        <pc:chgData name="yogeshbalabaskaran@gmail.com" userId="56d15da3a80a1a7f" providerId="LiveId" clId="{F97F599C-83CE-49B1-82B5-9B6C04D75BBB}" dt="2024-11-04T18:36:42.747" v="4223" actId="113"/>
        <pc:sldMkLst>
          <pc:docMk/>
          <pc:sldMk cId="2327011090" sldId="277"/>
        </pc:sldMkLst>
        <pc:spChg chg="add mod">
          <ac:chgData name="yogeshbalabaskaran@gmail.com" userId="56d15da3a80a1a7f" providerId="LiveId" clId="{F97F599C-83CE-49B1-82B5-9B6C04D75BBB}" dt="2024-10-17T13:24:57.666" v="1011" actId="1076"/>
          <ac:spMkLst>
            <pc:docMk/>
            <pc:sldMk cId="2327011090" sldId="277"/>
            <ac:spMk id="6" creationId="{7A274CA3-692B-BD83-77A7-3918AEA74C8D}"/>
          </ac:spMkLst>
        </pc:spChg>
        <pc:spChg chg="add del mod">
          <ac:chgData name="yogeshbalabaskaran@gmail.com" userId="56d15da3a80a1a7f" providerId="LiveId" clId="{F97F599C-83CE-49B1-82B5-9B6C04D75BBB}" dt="2024-10-16T17:35:02.247" v="888" actId="21"/>
          <ac:spMkLst>
            <pc:docMk/>
            <pc:sldMk cId="2327011090" sldId="277"/>
            <ac:spMk id="7" creationId="{340CF646-E8B1-13BD-F1E2-E697FE2AAF8A}"/>
          </ac:spMkLst>
        </pc:spChg>
        <pc:spChg chg="add mod">
          <ac:chgData name="yogeshbalabaskaran@gmail.com" userId="56d15da3a80a1a7f" providerId="LiveId" clId="{F97F599C-83CE-49B1-82B5-9B6C04D75BBB}" dt="2024-11-04T18:36:42.747" v="4223" actId="113"/>
          <ac:spMkLst>
            <pc:docMk/>
            <pc:sldMk cId="2327011090" sldId="277"/>
            <ac:spMk id="11" creationId="{4F84846A-6C63-2697-AF6D-7A660D3FFA1B}"/>
          </ac:spMkLst>
        </pc:spChg>
        <pc:picChg chg="add mod">
          <ac:chgData name="yogeshbalabaskaran@gmail.com" userId="56d15da3a80a1a7f" providerId="LiveId" clId="{F97F599C-83CE-49B1-82B5-9B6C04D75BBB}" dt="2024-11-04T18:35:27.768" v="4201" actId="1076"/>
          <ac:picMkLst>
            <pc:docMk/>
            <pc:sldMk cId="2327011090" sldId="277"/>
            <ac:picMk id="3" creationId="{1FF480F3-1B4E-9EA5-CDBA-90343A6B7274}"/>
          </ac:picMkLst>
        </pc:picChg>
        <pc:picChg chg="add mod">
          <ac:chgData name="yogeshbalabaskaran@gmail.com" userId="56d15da3a80a1a7f" providerId="LiveId" clId="{F97F599C-83CE-49B1-82B5-9B6C04D75BBB}" dt="2024-10-20T14:11:11.334" v="2993" actId="14100"/>
          <ac:picMkLst>
            <pc:docMk/>
            <pc:sldMk cId="2327011090" sldId="277"/>
            <ac:picMk id="4" creationId="{BF85E530-DC9E-F040-6405-679E8FD99243}"/>
          </ac:picMkLst>
        </pc:picChg>
      </pc:sldChg>
      <pc:sldChg chg="addSp delSp modSp add mod">
        <pc:chgData name="yogeshbalabaskaran@gmail.com" userId="56d15da3a80a1a7f" providerId="LiveId" clId="{F97F599C-83CE-49B1-82B5-9B6C04D75BBB}" dt="2024-11-04T17:48:24.589" v="3910" actId="403"/>
        <pc:sldMkLst>
          <pc:docMk/>
          <pc:sldMk cId="3122089528" sldId="278"/>
        </pc:sldMkLst>
        <pc:spChg chg="add mod">
          <ac:chgData name="yogeshbalabaskaran@gmail.com" userId="56d15da3a80a1a7f" providerId="LiveId" clId="{F97F599C-83CE-49B1-82B5-9B6C04D75BBB}" dt="2024-11-04T17:44:54.699" v="3899" actId="1076"/>
          <ac:spMkLst>
            <pc:docMk/>
            <pc:sldMk cId="3122089528" sldId="278"/>
            <ac:spMk id="6" creationId="{3B5A6675-6394-AFC8-01AF-7EE4A6522BE4}"/>
          </ac:spMkLst>
        </pc:spChg>
        <pc:spChg chg="add mod">
          <ac:chgData name="yogeshbalabaskaran@gmail.com" userId="56d15da3a80a1a7f" providerId="LiveId" clId="{F97F599C-83CE-49B1-82B5-9B6C04D75BBB}" dt="2024-11-04T17:48:24.589" v="3910" actId="403"/>
          <ac:spMkLst>
            <pc:docMk/>
            <pc:sldMk cId="3122089528" sldId="278"/>
            <ac:spMk id="7" creationId="{F3210344-56A4-FC57-2B9E-D71AF2266D5B}"/>
          </ac:spMkLst>
        </pc:spChg>
        <pc:picChg chg="ord">
          <ac:chgData name="yogeshbalabaskaran@gmail.com" userId="56d15da3a80a1a7f" providerId="LiveId" clId="{F97F599C-83CE-49B1-82B5-9B6C04D75BBB}" dt="2024-10-22T07:13:27.763" v="3295" actId="167"/>
          <ac:picMkLst>
            <pc:docMk/>
            <pc:sldMk cId="3122089528" sldId="278"/>
            <ac:picMk id="2" creationId="{B43DFE45-5DCB-8848-C537-7B9865C6FF9C}"/>
          </ac:picMkLst>
        </pc:picChg>
        <pc:picChg chg="add mod ord">
          <ac:chgData name="yogeshbalabaskaran@gmail.com" userId="56d15da3a80a1a7f" providerId="LiveId" clId="{F97F599C-83CE-49B1-82B5-9B6C04D75BBB}" dt="2024-10-22T07:13:35.624" v="3296" actId="14100"/>
          <ac:picMkLst>
            <pc:docMk/>
            <pc:sldMk cId="3122089528" sldId="278"/>
            <ac:picMk id="3" creationId="{FEA59E96-3258-7F78-C066-CB672AACE8B7}"/>
          </ac:picMkLst>
        </pc:picChg>
        <pc:picChg chg="add del mod">
          <ac:chgData name="yogeshbalabaskaran@gmail.com" userId="56d15da3a80a1a7f" providerId="LiveId" clId="{F97F599C-83CE-49B1-82B5-9B6C04D75BBB}" dt="2024-11-04T17:34:41.380" v="3828" actId="478"/>
          <ac:picMkLst>
            <pc:docMk/>
            <pc:sldMk cId="3122089528" sldId="278"/>
            <ac:picMk id="4" creationId="{44FBC738-D843-5947-EC7F-049D3847EB0D}"/>
          </ac:picMkLst>
        </pc:picChg>
        <pc:picChg chg="add del mod">
          <ac:chgData name="yogeshbalabaskaran@gmail.com" userId="56d15da3a80a1a7f" providerId="LiveId" clId="{F97F599C-83CE-49B1-82B5-9B6C04D75BBB}" dt="2024-11-04T17:45:14.608" v="3904" actId="14100"/>
          <ac:picMkLst>
            <pc:docMk/>
            <pc:sldMk cId="3122089528" sldId="278"/>
            <ac:picMk id="5" creationId="{F334E664-3061-8780-BD82-D5C58A888B0F}"/>
          </ac:picMkLst>
        </pc:picChg>
        <pc:picChg chg="add mod">
          <ac:chgData name="yogeshbalabaskaran@gmail.com" userId="56d15da3a80a1a7f" providerId="LiveId" clId="{F97F599C-83CE-49B1-82B5-9B6C04D75BBB}" dt="2024-11-04T17:34:56.307" v="3836" actId="14100"/>
          <ac:picMkLst>
            <pc:docMk/>
            <pc:sldMk cId="3122089528" sldId="278"/>
            <ac:picMk id="11" creationId="{9435EF7D-9382-C051-C255-62EA730AE36A}"/>
          </ac:picMkLst>
        </pc:picChg>
      </pc:sldChg>
      <pc:sldChg chg="addSp delSp modSp add mod">
        <pc:chgData name="yogeshbalabaskaran@gmail.com" userId="56d15da3a80a1a7f" providerId="LiveId" clId="{F97F599C-83CE-49B1-82B5-9B6C04D75BBB}" dt="2024-11-04T17:48:37.212" v="3912" actId="14100"/>
        <pc:sldMkLst>
          <pc:docMk/>
          <pc:sldMk cId="3672487376" sldId="279"/>
        </pc:sldMkLst>
        <pc:spChg chg="add mod">
          <ac:chgData name="yogeshbalabaskaran@gmail.com" userId="56d15da3a80a1a7f" providerId="LiveId" clId="{F97F599C-83CE-49B1-82B5-9B6C04D75BBB}" dt="2024-10-22T07:15:09.575" v="3315" actId="1076"/>
          <ac:spMkLst>
            <pc:docMk/>
            <pc:sldMk cId="3672487376" sldId="279"/>
            <ac:spMk id="3" creationId="{25623CF6-0721-9ADD-B048-6B64F7C196EE}"/>
          </ac:spMkLst>
        </pc:spChg>
        <pc:spChg chg="add mod">
          <ac:chgData name="yogeshbalabaskaran@gmail.com" userId="56d15da3a80a1a7f" providerId="LiveId" clId="{F97F599C-83CE-49B1-82B5-9B6C04D75BBB}" dt="2024-11-04T17:48:37.212" v="3912" actId="14100"/>
          <ac:spMkLst>
            <pc:docMk/>
            <pc:sldMk cId="3672487376" sldId="279"/>
            <ac:spMk id="7" creationId="{EFA3F612-E3A7-18EC-DFE2-5F6568A7A471}"/>
          </ac:spMkLst>
        </pc:spChg>
        <pc:spChg chg="add del mod">
          <ac:chgData name="yogeshbalabaskaran@gmail.com" userId="56d15da3a80a1a7f" providerId="LiveId" clId="{F97F599C-83CE-49B1-82B5-9B6C04D75BBB}" dt="2024-10-20T13:49:22.909" v="2082" actId="478"/>
          <ac:spMkLst>
            <pc:docMk/>
            <pc:sldMk cId="3672487376" sldId="279"/>
            <ac:spMk id="11" creationId="{1846E1B7-C887-F14B-7999-BCF36D5A8CB5}"/>
          </ac:spMkLst>
        </pc:spChg>
        <pc:spChg chg="add del mod">
          <ac:chgData name="yogeshbalabaskaran@gmail.com" userId="56d15da3a80a1a7f" providerId="LiveId" clId="{F97F599C-83CE-49B1-82B5-9B6C04D75BBB}" dt="2024-10-20T13:51:37.213" v="2359"/>
          <ac:spMkLst>
            <pc:docMk/>
            <pc:sldMk cId="3672487376" sldId="279"/>
            <ac:spMk id="12" creationId="{0BF3E006-5916-1AF8-8DC3-377C8DC81C7E}"/>
          </ac:spMkLst>
        </pc:spChg>
        <pc:spChg chg="add del mod">
          <ac:chgData name="yogeshbalabaskaran@gmail.com" userId="56d15da3a80a1a7f" providerId="LiveId" clId="{F97F599C-83CE-49B1-82B5-9B6C04D75BBB}" dt="2024-10-20T13:51:37.204" v="2357" actId="478"/>
          <ac:spMkLst>
            <pc:docMk/>
            <pc:sldMk cId="3672487376" sldId="279"/>
            <ac:spMk id="13" creationId="{F5A62282-0AB7-2350-6127-4B65B11D805F}"/>
          </ac:spMkLst>
        </pc:spChg>
        <pc:picChg chg="mod ord">
          <ac:chgData name="yogeshbalabaskaran@gmail.com" userId="56d15da3a80a1a7f" providerId="LiveId" clId="{F97F599C-83CE-49B1-82B5-9B6C04D75BBB}" dt="2024-10-22T07:14:42.888" v="3309" actId="14100"/>
          <ac:picMkLst>
            <pc:docMk/>
            <pc:sldMk cId="3672487376" sldId="279"/>
            <ac:picMk id="2" creationId="{271D0774-A9B8-A9FE-18DE-41508397BEFC}"/>
          </ac:picMkLst>
        </pc:picChg>
        <pc:picChg chg="del mod">
          <ac:chgData name="yogeshbalabaskaran@gmail.com" userId="56d15da3a80a1a7f" providerId="LiveId" clId="{F97F599C-83CE-49B1-82B5-9B6C04D75BBB}" dt="2024-10-22T07:14:26.158" v="3305" actId="478"/>
          <ac:picMkLst>
            <pc:docMk/>
            <pc:sldMk cId="3672487376" sldId="279"/>
            <ac:picMk id="5" creationId="{A966C99B-72EF-459C-31FC-FDC2BCF53DC0}"/>
          </ac:picMkLst>
        </pc:picChg>
        <pc:picChg chg="add mod modCrop">
          <ac:chgData name="yogeshbalabaskaran@gmail.com" userId="56d15da3a80a1a7f" providerId="LiveId" clId="{F97F599C-83CE-49B1-82B5-9B6C04D75BBB}" dt="2024-10-22T07:14:54.728" v="3312" actId="1076"/>
          <ac:picMkLst>
            <pc:docMk/>
            <pc:sldMk cId="3672487376" sldId="279"/>
            <ac:picMk id="6" creationId="{16DE9530-1AB6-1A80-82D0-D0FEE1C903E0}"/>
          </ac:picMkLst>
        </pc:picChg>
        <pc:picChg chg="add mod ord">
          <ac:chgData name="yogeshbalabaskaran@gmail.com" userId="56d15da3a80a1a7f" providerId="LiveId" clId="{F97F599C-83CE-49B1-82B5-9B6C04D75BBB}" dt="2024-10-22T07:14:59.922" v="3313" actId="1076"/>
          <ac:picMkLst>
            <pc:docMk/>
            <pc:sldMk cId="3672487376" sldId="279"/>
            <ac:picMk id="8" creationId="{CDF85747-39B8-EEAB-331D-F72A63177103}"/>
          </ac:picMkLst>
        </pc:picChg>
      </pc:sldChg>
      <pc:sldChg chg="addSp delSp modSp add mod">
        <pc:chgData name="yogeshbalabaskaran@gmail.com" userId="56d15da3a80a1a7f" providerId="LiveId" clId="{F97F599C-83CE-49B1-82B5-9B6C04D75BBB}" dt="2024-11-04T18:21:57.019" v="4197" actId="1076"/>
        <pc:sldMkLst>
          <pc:docMk/>
          <pc:sldMk cId="3601318383" sldId="280"/>
        </pc:sldMkLst>
        <pc:spChg chg="add mod">
          <ac:chgData name="yogeshbalabaskaran@gmail.com" userId="56d15da3a80a1a7f" providerId="LiveId" clId="{F97F599C-83CE-49B1-82B5-9B6C04D75BBB}" dt="2024-11-04T18:21:57.019" v="4197" actId="1076"/>
          <ac:spMkLst>
            <pc:docMk/>
            <pc:sldMk cId="3601318383" sldId="280"/>
            <ac:spMk id="3" creationId="{F7D659C0-4190-B5A5-61F4-DFA29776CC41}"/>
          </ac:spMkLst>
        </pc:spChg>
        <pc:spChg chg="add del mod">
          <ac:chgData name="yogeshbalabaskaran@gmail.com" userId="56d15da3a80a1a7f" providerId="LiveId" clId="{F97F599C-83CE-49B1-82B5-9B6C04D75BBB}" dt="2024-10-15T18:11:32.147" v="615"/>
          <ac:spMkLst>
            <pc:docMk/>
            <pc:sldMk cId="3601318383" sldId="280"/>
            <ac:spMk id="6" creationId="{508A4BD4-6781-28A2-02DE-750464CF3C43}"/>
          </ac:spMkLst>
        </pc:spChg>
        <pc:spChg chg="add mod">
          <ac:chgData name="yogeshbalabaskaran@gmail.com" userId="56d15da3a80a1a7f" providerId="LiveId" clId="{F97F599C-83CE-49B1-82B5-9B6C04D75BBB}" dt="2024-10-16T17:30:47.125" v="848" actId="1076"/>
          <ac:spMkLst>
            <pc:docMk/>
            <pc:sldMk cId="3601318383" sldId="280"/>
            <ac:spMk id="11" creationId="{BFE8D7BC-3081-82B7-CC5E-EF02F722160A}"/>
          </ac:spMkLst>
        </pc:spChg>
        <pc:picChg chg="mod ord">
          <ac:chgData name="yogeshbalabaskaran@gmail.com" userId="56d15da3a80a1a7f" providerId="LiveId" clId="{F97F599C-83CE-49B1-82B5-9B6C04D75BBB}" dt="2024-10-22T07:16:39.746" v="3323" actId="167"/>
          <ac:picMkLst>
            <pc:docMk/>
            <pc:sldMk cId="3601318383" sldId="280"/>
            <ac:picMk id="2" creationId="{BE167A7B-2525-813E-93BA-8E635EDECA9F}"/>
          </ac:picMkLst>
        </pc:picChg>
        <pc:picChg chg="add del mod">
          <ac:chgData name="yogeshbalabaskaran@gmail.com" userId="56d15da3a80a1a7f" providerId="LiveId" clId="{F97F599C-83CE-49B1-82B5-9B6C04D75BBB}" dt="2024-10-15T18:11:32.143" v="613" actId="478"/>
          <ac:picMkLst>
            <pc:docMk/>
            <pc:sldMk cId="3601318383" sldId="280"/>
            <ac:picMk id="4" creationId="{EE9AE447-3727-4FDB-6878-EC16CAD1ECEE}"/>
          </ac:picMkLst>
        </pc:picChg>
        <pc:picChg chg="add mod ord">
          <ac:chgData name="yogeshbalabaskaran@gmail.com" userId="56d15da3a80a1a7f" providerId="LiveId" clId="{F97F599C-83CE-49B1-82B5-9B6C04D75BBB}" dt="2024-10-22T07:17:17.616" v="3378" actId="29295"/>
          <ac:picMkLst>
            <pc:docMk/>
            <pc:sldMk cId="3601318383" sldId="280"/>
            <ac:picMk id="6" creationId="{F535B3D4-BAB3-189B-5226-1B3AC4248065}"/>
          </ac:picMkLst>
        </pc:picChg>
        <pc:picChg chg="add mod">
          <ac:chgData name="yogeshbalabaskaran@gmail.com" userId="56d15da3a80a1a7f" providerId="LiveId" clId="{F97F599C-83CE-49B1-82B5-9B6C04D75BBB}" dt="2024-10-17T13:24:19.035" v="1002" actId="14100"/>
          <ac:picMkLst>
            <pc:docMk/>
            <pc:sldMk cId="3601318383" sldId="280"/>
            <ac:picMk id="8" creationId="{9D332F73-D9F4-9933-9CDA-56EDAAAD1E70}"/>
          </ac:picMkLst>
        </pc:picChg>
      </pc:sldChg>
      <pc:sldChg chg="addSp modSp add mod">
        <pc:chgData name="yogeshbalabaskaran@gmail.com" userId="56d15da3a80a1a7f" providerId="LiveId" clId="{F97F599C-83CE-49B1-82B5-9B6C04D75BBB}" dt="2024-11-04T18:39:18.863" v="4229" actId="1076"/>
        <pc:sldMkLst>
          <pc:docMk/>
          <pc:sldMk cId="378091650" sldId="281"/>
        </pc:sldMkLst>
        <pc:spChg chg="add mod">
          <ac:chgData name="yogeshbalabaskaran@gmail.com" userId="56d15da3a80a1a7f" providerId="LiveId" clId="{F97F599C-83CE-49B1-82B5-9B6C04D75BBB}" dt="2024-10-17T13:22:34.155" v="978" actId="1076"/>
          <ac:spMkLst>
            <pc:docMk/>
            <pc:sldMk cId="378091650" sldId="281"/>
            <ac:spMk id="6" creationId="{ABC0393A-A4B2-B961-DEF6-A6ADD650398B}"/>
          </ac:spMkLst>
        </pc:spChg>
        <pc:spChg chg="add mod">
          <ac:chgData name="yogeshbalabaskaran@gmail.com" userId="56d15da3a80a1a7f" providerId="LiveId" clId="{F97F599C-83CE-49B1-82B5-9B6C04D75BBB}" dt="2024-11-04T18:39:03.409" v="4225" actId="20577"/>
          <ac:spMkLst>
            <pc:docMk/>
            <pc:sldMk cId="378091650" sldId="281"/>
            <ac:spMk id="7" creationId="{6C2F2D3F-4817-BFF0-4DA0-AEB65278ACBE}"/>
          </ac:spMkLst>
        </pc:spChg>
        <pc:picChg chg="mod ord">
          <ac:chgData name="yogeshbalabaskaran@gmail.com" userId="56d15da3a80a1a7f" providerId="LiveId" clId="{F97F599C-83CE-49B1-82B5-9B6C04D75BBB}" dt="2024-10-20T19:00:41.874" v="3015" actId="1076"/>
          <ac:picMkLst>
            <pc:docMk/>
            <pc:sldMk cId="378091650" sldId="281"/>
            <ac:picMk id="2" creationId="{470BA79E-CDB7-2D86-5A6A-DCDCA57D755D}"/>
          </ac:picMkLst>
        </pc:picChg>
        <pc:picChg chg="add mod">
          <ac:chgData name="yogeshbalabaskaran@gmail.com" userId="56d15da3a80a1a7f" providerId="LiveId" clId="{F97F599C-83CE-49B1-82B5-9B6C04D75BBB}" dt="2024-10-17T13:22:29.043" v="977" actId="1076"/>
          <ac:picMkLst>
            <pc:docMk/>
            <pc:sldMk cId="378091650" sldId="281"/>
            <ac:picMk id="4" creationId="{BEDFD8FD-2DEF-1DC3-004F-E0A6183D579B}"/>
          </ac:picMkLst>
        </pc:picChg>
        <pc:picChg chg="add mod ord">
          <ac:chgData name="yogeshbalabaskaran@gmail.com" userId="56d15da3a80a1a7f" providerId="LiveId" clId="{F97F599C-83CE-49B1-82B5-9B6C04D75BBB}" dt="2024-10-20T19:00:40.377" v="3012" actId="14100"/>
          <ac:picMkLst>
            <pc:docMk/>
            <pc:sldMk cId="378091650" sldId="281"/>
            <ac:picMk id="8" creationId="{1CF93A30-A39C-645C-08E7-3FE76C389390}"/>
          </ac:picMkLst>
        </pc:picChg>
        <pc:picChg chg="add mod ord">
          <ac:chgData name="yogeshbalabaskaran@gmail.com" userId="56d15da3a80a1a7f" providerId="LiveId" clId="{F97F599C-83CE-49B1-82B5-9B6C04D75BBB}" dt="2024-11-04T18:39:18.863" v="4229" actId="1076"/>
          <ac:picMkLst>
            <pc:docMk/>
            <pc:sldMk cId="378091650" sldId="281"/>
            <ac:picMk id="11" creationId="{822C95E5-A8BF-F98C-8CD8-8CAA944714EB}"/>
          </ac:picMkLst>
        </pc:picChg>
      </pc:sldChg>
      <pc:sldChg chg="addSp delSp modSp add mod">
        <pc:chgData name="yogeshbalabaskaran@gmail.com" userId="56d15da3a80a1a7f" providerId="LiveId" clId="{F97F599C-83CE-49B1-82B5-9B6C04D75BBB}" dt="2024-11-04T17:58:36.639" v="4129" actId="1076"/>
        <pc:sldMkLst>
          <pc:docMk/>
          <pc:sldMk cId="407600425" sldId="282"/>
        </pc:sldMkLst>
        <pc:spChg chg="add mod">
          <ac:chgData name="yogeshbalabaskaran@gmail.com" userId="56d15da3a80a1a7f" providerId="LiveId" clId="{F97F599C-83CE-49B1-82B5-9B6C04D75BBB}" dt="2024-11-04T17:58:12.714" v="4121" actId="403"/>
          <ac:spMkLst>
            <pc:docMk/>
            <pc:sldMk cId="407600425" sldId="282"/>
            <ac:spMk id="3" creationId="{D819D802-48C7-C7E7-2BB9-4562B8578D8A}"/>
          </ac:spMkLst>
        </pc:spChg>
        <pc:spChg chg="add mod">
          <ac:chgData name="yogeshbalabaskaran@gmail.com" userId="56d15da3a80a1a7f" providerId="LiveId" clId="{F97F599C-83CE-49B1-82B5-9B6C04D75BBB}" dt="2024-11-04T17:58:36.639" v="4129" actId="1076"/>
          <ac:spMkLst>
            <pc:docMk/>
            <pc:sldMk cId="407600425" sldId="282"/>
            <ac:spMk id="6" creationId="{FCA6B450-8EBF-D232-2A83-53AAE834DA6D}"/>
          </ac:spMkLst>
        </pc:spChg>
        <pc:picChg chg="mod ord">
          <ac:chgData name="yogeshbalabaskaran@gmail.com" userId="56d15da3a80a1a7f" providerId="LiveId" clId="{F97F599C-83CE-49B1-82B5-9B6C04D75BBB}" dt="2024-10-20T14:01:09.896" v="2578" actId="167"/>
          <ac:picMkLst>
            <pc:docMk/>
            <pc:sldMk cId="407600425" sldId="282"/>
            <ac:picMk id="2" creationId="{A4B13421-C8F8-1450-03DE-E34BABCF63F0}"/>
          </ac:picMkLst>
        </pc:picChg>
        <pc:picChg chg="add mod">
          <ac:chgData name="yogeshbalabaskaran@gmail.com" userId="56d15da3a80a1a7f" providerId="LiveId" clId="{F97F599C-83CE-49B1-82B5-9B6C04D75BBB}" dt="2024-10-17T13:22:52.779" v="979" actId="1076"/>
          <ac:picMkLst>
            <pc:docMk/>
            <pc:sldMk cId="407600425" sldId="282"/>
            <ac:picMk id="4" creationId="{2E022FAB-7B28-6F8F-674F-B3252B68F06C}"/>
          </ac:picMkLst>
        </pc:picChg>
        <pc:picChg chg="mod ord">
          <ac:chgData name="yogeshbalabaskaran@gmail.com" userId="56d15da3a80a1a7f" providerId="LiveId" clId="{F97F599C-83CE-49B1-82B5-9B6C04D75BBB}" dt="2024-10-20T14:01:34.679" v="2583" actId="14100"/>
          <ac:picMkLst>
            <pc:docMk/>
            <pc:sldMk cId="407600425" sldId="282"/>
            <ac:picMk id="5" creationId="{E98A0016-0928-9659-FDDB-8DA2F1D01F32}"/>
          </ac:picMkLst>
        </pc:picChg>
        <pc:picChg chg="add del mod modCrop">
          <ac:chgData name="yogeshbalabaskaran@gmail.com" userId="56d15da3a80a1a7f" providerId="LiveId" clId="{F97F599C-83CE-49B1-82B5-9B6C04D75BBB}" dt="2024-10-15T17:54:03.806" v="575" actId="478"/>
          <ac:picMkLst>
            <pc:docMk/>
            <pc:sldMk cId="407600425" sldId="282"/>
            <ac:picMk id="7" creationId="{698674B6-D926-DB83-B9BD-F769114242BA}"/>
          </ac:picMkLst>
        </pc:picChg>
        <pc:picChg chg="add del mod ord">
          <ac:chgData name="yogeshbalabaskaran@gmail.com" userId="56d15da3a80a1a7f" providerId="LiveId" clId="{F97F599C-83CE-49B1-82B5-9B6C04D75BBB}" dt="2024-10-20T14:01:16.402" v="2579" actId="478"/>
          <ac:picMkLst>
            <pc:docMk/>
            <pc:sldMk cId="407600425" sldId="282"/>
            <ac:picMk id="8" creationId="{F66D8668-1057-C731-61DC-E51310718A60}"/>
          </ac:picMkLst>
        </pc:picChg>
        <pc:picChg chg="add mod ord">
          <ac:chgData name="yogeshbalabaskaran@gmail.com" userId="56d15da3a80a1a7f" providerId="LiveId" clId="{F97F599C-83CE-49B1-82B5-9B6C04D75BBB}" dt="2024-10-20T14:01:53.415" v="2634" actId="1076"/>
          <ac:picMkLst>
            <pc:docMk/>
            <pc:sldMk cId="407600425" sldId="282"/>
            <ac:picMk id="12" creationId="{74D9F534-5232-857A-853D-F2491EB7E430}"/>
          </ac:picMkLst>
        </pc:picChg>
      </pc:sldChg>
      <pc:sldChg chg="addSp delSp modSp add mod">
        <pc:chgData name="yogeshbalabaskaran@gmail.com" userId="56d15da3a80a1a7f" providerId="LiveId" clId="{F97F599C-83CE-49B1-82B5-9B6C04D75BBB}" dt="2024-11-05T05:23:58.691" v="4372" actId="1076"/>
        <pc:sldMkLst>
          <pc:docMk/>
          <pc:sldMk cId="3855657940" sldId="283"/>
        </pc:sldMkLst>
        <pc:spChg chg="add mod">
          <ac:chgData name="yogeshbalabaskaran@gmail.com" userId="56d15da3a80a1a7f" providerId="LiveId" clId="{F97F599C-83CE-49B1-82B5-9B6C04D75BBB}" dt="2024-11-05T05:23:58.691" v="4372" actId="1076"/>
          <ac:spMkLst>
            <pc:docMk/>
            <pc:sldMk cId="3855657940" sldId="283"/>
            <ac:spMk id="3" creationId="{BF53A299-E11F-D8C3-A018-86D0015B63F1}"/>
          </ac:spMkLst>
        </pc:spChg>
        <pc:spChg chg="add mod">
          <ac:chgData name="yogeshbalabaskaran@gmail.com" userId="56d15da3a80a1a7f" providerId="LiveId" clId="{F97F599C-83CE-49B1-82B5-9B6C04D75BBB}" dt="2024-10-21T06:54:03.029" v="3258" actId="20577"/>
          <ac:spMkLst>
            <pc:docMk/>
            <pc:sldMk cId="3855657940" sldId="283"/>
            <ac:spMk id="4" creationId="{F1A2DC02-D66B-E94A-6B4C-389C0F240457}"/>
          </ac:spMkLst>
        </pc:spChg>
        <pc:picChg chg="add del mod">
          <ac:chgData name="yogeshbalabaskaran@gmail.com" userId="56d15da3a80a1a7f" providerId="LiveId" clId="{F97F599C-83CE-49B1-82B5-9B6C04D75BBB}" dt="2024-10-24T16:14:54.386" v="3387" actId="478"/>
          <ac:picMkLst>
            <pc:docMk/>
            <pc:sldMk cId="3855657940" sldId="283"/>
            <ac:picMk id="6" creationId="{6FC1658A-B2CA-9617-800C-D54AB62889CA}"/>
          </ac:picMkLst>
        </pc:picChg>
        <pc:picChg chg="add mod modCrop">
          <ac:chgData name="yogeshbalabaskaran@gmail.com" userId="56d15da3a80a1a7f" providerId="LiveId" clId="{F97F599C-83CE-49B1-82B5-9B6C04D75BBB}" dt="2024-11-05T05:21:46.276" v="4329" actId="1076"/>
          <ac:picMkLst>
            <pc:docMk/>
            <pc:sldMk cId="3855657940" sldId="283"/>
            <ac:picMk id="7" creationId="{A27F6EAB-8A48-B22E-A8E5-48DAF20E2040}"/>
          </ac:picMkLst>
        </pc:picChg>
      </pc:sldChg>
      <pc:sldChg chg="addSp delSp modSp add del mod">
        <pc:chgData name="yogeshbalabaskaran@gmail.com" userId="56d15da3a80a1a7f" providerId="LiveId" clId="{F97F599C-83CE-49B1-82B5-9B6C04D75BBB}" dt="2024-10-27T13:13:00.412" v="3570" actId="47"/>
        <pc:sldMkLst>
          <pc:docMk/>
          <pc:sldMk cId="1403491850" sldId="284"/>
        </pc:sldMkLst>
        <pc:spChg chg="add mod">
          <ac:chgData name="yogeshbalabaskaran@gmail.com" userId="56d15da3a80a1a7f" providerId="LiveId" clId="{F97F599C-83CE-49B1-82B5-9B6C04D75BBB}" dt="2024-10-27T13:10:19.321" v="3540" actId="1076"/>
          <ac:spMkLst>
            <pc:docMk/>
            <pc:sldMk cId="1403491850" sldId="284"/>
            <ac:spMk id="3" creationId="{287C7543-78C9-3A1E-3ED8-6A4CB0F4F98D}"/>
          </ac:spMkLst>
        </pc:spChg>
        <pc:picChg chg="del">
          <ac:chgData name="yogeshbalabaskaran@gmail.com" userId="56d15da3a80a1a7f" providerId="LiveId" clId="{F97F599C-83CE-49B1-82B5-9B6C04D75BBB}" dt="2024-10-20T12:42:27.774" v="1196" actId="478"/>
          <ac:picMkLst>
            <pc:docMk/>
            <pc:sldMk cId="1403491850" sldId="284"/>
            <ac:picMk id="2" creationId="{2D74906B-1DAF-FC54-4F7C-36A71583F394}"/>
          </ac:picMkLst>
        </pc:picChg>
        <pc:picChg chg="add del mod">
          <ac:chgData name="yogeshbalabaskaran@gmail.com" userId="56d15da3a80a1a7f" providerId="LiveId" clId="{F97F599C-83CE-49B1-82B5-9B6C04D75BBB}" dt="2024-10-27T13:09:33.570" v="3530" actId="478"/>
          <ac:picMkLst>
            <pc:docMk/>
            <pc:sldMk cId="1403491850" sldId="284"/>
            <ac:picMk id="4" creationId="{77C2C747-EFFA-0A70-4F15-5BBC3905CF43}"/>
          </ac:picMkLst>
        </pc:picChg>
        <pc:picChg chg="mod ord">
          <ac:chgData name="yogeshbalabaskaran@gmail.com" userId="56d15da3a80a1a7f" providerId="LiveId" clId="{F97F599C-83CE-49B1-82B5-9B6C04D75BBB}" dt="2024-10-20T19:02:49.601" v="3196"/>
          <ac:picMkLst>
            <pc:docMk/>
            <pc:sldMk cId="1403491850" sldId="284"/>
            <ac:picMk id="5" creationId="{C05C9D6E-39AD-C1D8-4F50-612EADBADEF9}"/>
          </ac:picMkLst>
        </pc:picChg>
        <pc:picChg chg="add mod ord">
          <ac:chgData name="yogeshbalabaskaran@gmail.com" userId="56d15da3a80a1a7f" providerId="LiveId" clId="{F97F599C-83CE-49B1-82B5-9B6C04D75BBB}" dt="2024-10-27T13:10:38.730" v="3544" actId="1076"/>
          <ac:picMkLst>
            <pc:docMk/>
            <pc:sldMk cId="1403491850" sldId="284"/>
            <ac:picMk id="6" creationId="{76981CA3-8282-BD18-D4B4-AF67E5AFF0DE}"/>
          </ac:picMkLst>
        </pc:picChg>
        <pc:picChg chg="add del mod">
          <ac:chgData name="yogeshbalabaskaran@gmail.com" userId="56d15da3a80a1a7f" providerId="LiveId" clId="{F97F599C-83CE-49B1-82B5-9B6C04D75BBB}" dt="2024-10-27T13:10:52.173" v="3547" actId="478"/>
          <ac:picMkLst>
            <pc:docMk/>
            <pc:sldMk cId="1403491850" sldId="284"/>
            <ac:picMk id="8" creationId="{B10ECF2F-46D1-AC6C-023A-529277BA2066}"/>
          </ac:picMkLst>
        </pc:picChg>
      </pc:sldChg>
      <pc:sldChg chg="addSp modSp add mod">
        <pc:chgData name="yogeshbalabaskaran@gmail.com" userId="56d15da3a80a1a7f" providerId="LiveId" clId="{F97F599C-83CE-49B1-82B5-9B6C04D75BBB}" dt="2024-10-17T13:29:14.257" v="1041" actId="20577"/>
        <pc:sldMkLst>
          <pc:docMk/>
          <pc:sldMk cId="1850701119" sldId="285"/>
        </pc:sldMkLst>
        <pc:spChg chg="add mod">
          <ac:chgData name="yogeshbalabaskaran@gmail.com" userId="56d15da3a80a1a7f" providerId="LiveId" clId="{F97F599C-83CE-49B1-82B5-9B6C04D75BBB}" dt="2024-10-17T13:27:43.419" v="1022" actId="1076"/>
          <ac:spMkLst>
            <pc:docMk/>
            <pc:sldMk cId="1850701119" sldId="285"/>
            <ac:spMk id="3" creationId="{FBBF291B-3960-961E-4404-B67EE28F34FB}"/>
          </ac:spMkLst>
        </pc:spChg>
        <pc:spChg chg="add mod">
          <ac:chgData name="yogeshbalabaskaran@gmail.com" userId="56d15da3a80a1a7f" providerId="LiveId" clId="{F97F599C-83CE-49B1-82B5-9B6C04D75BBB}" dt="2024-10-17T13:29:14.257" v="1041" actId="20577"/>
          <ac:spMkLst>
            <pc:docMk/>
            <pc:sldMk cId="1850701119" sldId="285"/>
            <ac:spMk id="7" creationId="{340CF646-E8B1-13BD-F1E2-E697FE2AAF8A}"/>
          </ac:spMkLst>
        </pc:spChg>
        <pc:picChg chg="add mod">
          <ac:chgData name="yogeshbalabaskaran@gmail.com" userId="56d15da3a80a1a7f" providerId="LiveId" clId="{F97F599C-83CE-49B1-82B5-9B6C04D75BBB}" dt="2024-10-17T13:28:12.288" v="1029" actId="1076"/>
          <ac:picMkLst>
            <pc:docMk/>
            <pc:sldMk cId="1850701119" sldId="285"/>
            <ac:picMk id="4" creationId="{8FF6A82C-010D-8597-7B12-A0F44792E779}"/>
          </ac:picMkLst>
        </pc:picChg>
      </pc:sldChg>
      <pc:sldChg chg="addSp delSp modSp add mod">
        <pc:chgData name="yogeshbalabaskaran@gmail.com" userId="56d15da3a80a1a7f" providerId="LiveId" clId="{F97F599C-83CE-49B1-82B5-9B6C04D75BBB}" dt="2024-11-05T04:52:23.516" v="4307" actId="20577"/>
        <pc:sldMkLst>
          <pc:docMk/>
          <pc:sldMk cId="4194668297" sldId="286"/>
        </pc:sldMkLst>
        <pc:spChg chg="mod">
          <ac:chgData name="yogeshbalabaskaran@gmail.com" userId="56d15da3a80a1a7f" providerId="LiveId" clId="{F97F599C-83CE-49B1-82B5-9B6C04D75BBB}" dt="2024-10-20T10:45:59.100" v="1124" actId="6549"/>
          <ac:spMkLst>
            <pc:docMk/>
            <pc:sldMk cId="4194668297" sldId="286"/>
            <ac:spMk id="4" creationId="{0BCEC9D6-4A62-D7C5-2861-0EDB4CC35A82}"/>
          </ac:spMkLst>
        </pc:spChg>
        <pc:spChg chg="add mod">
          <ac:chgData name="yogeshbalabaskaran@gmail.com" userId="56d15da3a80a1a7f" providerId="LiveId" clId="{F97F599C-83CE-49B1-82B5-9B6C04D75BBB}" dt="2024-11-05T04:52:23.516" v="4307" actId="20577"/>
          <ac:spMkLst>
            <pc:docMk/>
            <pc:sldMk cId="4194668297" sldId="286"/>
            <ac:spMk id="7" creationId="{DDF08A8A-E6FC-1582-A52B-C80D6CDD2B8F}"/>
          </ac:spMkLst>
        </pc:spChg>
        <pc:picChg chg="mod">
          <ac:chgData name="yogeshbalabaskaran@gmail.com" userId="56d15da3a80a1a7f" providerId="LiveId" clId="{F97F599C-83CE-49B1-82B5-9B6C04D75BBB}" dt="2024-10-20T12:40:59.072" v="1181" actId="14100"/>
          <ac:picMkLst>
            <pc:docMk/>
            <pc:sldMk cId="4194668297" sldId="286"/>
            <ac:picMk id="2" creationId="{BD6261C8-9A11-13BE-A3D9-DD30C1C28EEA}"/>
          </ac:picMkLst>
        </pc:picChg>
        <pc:picChg chg="add del mod">
          <ac:chgData name="yogeshbalabaskaran@gmail.com" userId="56d15da3a80a1a7f" providerId="LiveId" clId="{F97F599C-83CE-49B1-82B5-9B6C04D75BBB}" dt="2024-10-20T12:40:42.479" v="1176" actId="478"/>
          <ac:picMkLst>
            <pc:docMk/>
            <pc:sldMk cId="4194668297" sldId="286"/>
            <ac:picMk id="6" creationId="{0EE43349-D7E1-8123-7289-8FE4CDC1BED9}"/>
          </ac:picMkLst>
        </pc:picChg>
        <pc:picChg chg="add mod">
          <ac:chgData name="yogeshbalabaskaran@gmail.com" userId="56d15da3a80a1a7f" providerId="LiveId" clId="{F97F599C-83CE-49B1-82B5-9B6C04D75BBB}" dt="2024-10-20T12:41:15.621" v="1187" actId="14100"/>
          <ac:picMkLst>
            <pc:docMk/>
            <pc:sldMk cId="4194668297" sldId="286"/>
            <ac:picMk id="11" creationId="{BE0853EB-9EDF-6A5A-890E-5CF33C4610CB}"/>
          </ac:picMkLst>
        </pc:picChg>
        <pc:picChg chg="del">
          <ac:chgData name="yogeshbalabaskaran@gmail.com" userId="56d15da3a80a1a7f" providerId="LiveId" clId="{F97F599C-83CE-49B1-82B5-9B6C04D75BBB}" dt="2024-10-20T10:45:53.331" v="1122" actId="478"/>
          <ac:picMkLst>
            <pc:docMk/>
            <pc:sldMk cId="4194668297" sldId="286"/>
            <ac:picMk id="13" creationId="{5415819A-2674-0B52-29F1-39EC3646EA4F}"/>
          </ac:picMkLst>
        </pc:picChg>
        <pc:picChg chg="add mod ord">
          <ac:chgData name="yogeshbalabaskaran@gmail.com" userId="56d15da3a80a1a7f" providerId="LiveId" clId="{F97F599C-83CE-49B1-82B5-9B6C04D75BBB}" dt="2024-11-04T18:18:32.079" v="4165" actId="14100"/>
          <ac:picMkLst>
            <pc:docMk/>
            <pc:sldMk cId="4194668297" sldId="286"/>
            <ac:picMk id="14" creationId="{CB815398-8E5E-8942-2274-10941F7827E4}"/>
          </ac:picMkLst>
        </pc:picChg>
      </pc:sldChg>
      <pc:sldChg chg="addSp delSp modSp add del mod">
        <pc:chgData name="yogeshbalabaskaran@gmail.com" userId="56d15da3a80a1a7f" providerId="LiveId" clId="{F97F599C-83CE-49B1-82B5-9B6C04D75BBB}" dt="2024-11-04T18:41:49.859" v="4237" actId="47"/>
        <pc:sldMkLst>
          <pc:docMk/>
          <pc:sldMk cId="110943734" sldId="287"/>
        </pc:sldMkLst>
        <pc:spChg chg="mod">
          <ac:chgData name="yogeshbalabaskaran@gmail.com" userId="56d15da3a80a1a7f" providerId="LiveId" clId="{F97F599C-83CE-49B1-82B5-9B6C04D75BBB}" dt="2024-10-27T10:07:57.702" v="3493" actId="1076"/>
          <ac:spMkLst>
            <pc:docMk/>
            <pc:sldMk cId="110943734" sldId="287"/>
            <ac:spMk id="11" creationId="{0893E79E-DD3D-800D-8C78-B543E7528849}"/>
          </ac:spMkLst>
        </pc:spChg>
        <pc:picChg chg="del">
          <ac:chgData name="yogeshbalabaskaran@gmail.com" userId="56d15da3a80a1a7f" providerId="LiveId" clId="{F97F599C-83CE-49B1-82B5-9B6C04D75BBB}" dt="2024-10-20T13:41:30.121" v="1604" actId="478"/>
          <ac:picMkLst>
            <pc:docMk/>
            <pc:sldMk cId="110943734" sldId="287"/>
            <ac:picMk id="5" creationId="{11434BE6-C3F9-F343-5F43-1822BB8DA001}"/>
          </ac:picMkLst>
        </pc:picChg>
        <pc:picChg chg="add del mod">
          <ac:chgData name="yogeshbalabaskaran@gmail.com" userId="56d15da3a80a1a7f" providerId="LiveId" clId="{F97F599C-83CE-49B1-82B5-9B6C04D75BBB}" dt="2024-10-27T10:06:35.868" v="3478" actId="21"/>
          <ac:picMkLst>
            <pc:docMk/>
            <pc:sldMk cId="110943734" sldId="287"/>
            <ac:picMk id="5" creationId="{DA4E8210-8CFB-0747-A22B-D572C7A1A163}"/>
          </ac:picMkLst>
        </pc:picChg>
        <pc:picChg chg="add mod modCrop">
          <ac:chgData name="yogeshbalabaskaran@gmail.com" userId="56d15da3a80a1a7f" providerId="LiveId" clId="{F97F599C-83CE-49B1-82B5-9B6C04D75BBB}" dt="2024-10-27T10:08:59.147" v="3507" actId="1076"/>
          <ac:picMkLst>
            <pc:docMk/>
            <pc:sldMk cId="110943734" sldId="287"/>
            <ac:picMk id="6" creationId="{2FA4A5C6-E53C-AAA8-BFAF-9D72AFC53498}"/>
          </ac:picMkLst>
        </pc:picChg>
        <pc:picChg chg="add del mod">
          <ac:chgData name="yogeshbalabaskaran@gmail.com" userId="56d15da3a80a1a7f" providerId="LiveId" clId="{F97F599C-83CE-49B1-82B5-9B6C04D75BBB}" dt="2024-10-27T10:06:35.868" v="3478" actId="21"/>
          <ac:picMkLst>
            <pc:docMk/>
            <pc:sldMk cId="110943734" sldId="287"/>
            <ac:picMk id="8" creationId="{8A99EA10-1F33-3AA3-367C-BB044A43DE2D}"/>
          </ac:picMkLst>
        </pc:picChg>
        <pc:picChg chg="add del mod">
          <ac:chgData name="yogeshbalabaskaran@gmail.com" userId="56d15da3a80a1a7f" providerId="LiveId" clId="{F97F599C-83CE-49B1-82B5-9B6C04D75BBB}" dt="2024-10-27T10:06:52.551" v="3481" actId="478"/>
          <ac:picMkLst>
            <pc:docMk/>
            <pc:sldMk cId="110943734" sldId="287"/>
            <ac:picMk id="9" creationId="{F8B44B47-889B-0C6D-60AE-B915F7E077B4}"/>
          </ac:picMkLst>
        </pc:picChg>
        <pc:picChg chg="del">
          <ac:chgData name="yogeshbalabaskaran@gmail.com" userId="56d15da3a80a1a7f" providerId="LiveId" clId="{F97F599C-83CE-49B1-82B5-9B6C04D75BBB}" dt="2024-10-20T13:41:28.380" v="1603" actId="478"/>
          <ac:picMkLst>
            <pc:docMk/>
            <pc:sldMk cId="110943734" sldId="287"/>
            <ac:picMk id="10" creationId="{D2E2A4E2-C3E5-C284-9BDC-DB9E9603B0C9}"/>
          </ac:picMkLst>
        </pc:picChg>
        <pc:picChg chg="add mod modCrop">
          <ac:chgData name="yogeshbalabaskaran@gmail.com" userId="56d15da3a80a1a7f" providerId="LiveId" clId="{F97F599C-83CE-49B1-82B5-9B6C04D75BBB}" dt="2024-11-04T17:12:34.226" v="3595" actId="1076"/>
          <ac:picMkLst>
            <pc:docMk/>
            <pc:sldMk cId="110943734" sldId="287"/>
            <ac:picMk id="12" creationId="{CA7D9017-724E-52FB-EA0C-02F1D3AAD639}"/>
          </ac:picMkLst>
        </pc:picChg>
      </pc:sldChg>
      <pc:sldChg chg="addSp delSp modSp add del mod">
        <pc:chgData name="yogeshbalabaskaran@gmail.com" userId="56d15da3a80a1a7f" providerId="LiveId" clId="{F97F599C-83CE-49B1-82B5-9B6C04D75BBB}" dt="2024-10-20T19:01:49.050" v="3147" actId="47"/>
        <pc:sldMkLst>
          <pc:docMk/>
          <pc:sldMk cId="1924693268" sldId="288"/>
        </pc:sldMkLst>
        <pc:picChg chg="del mod ord">
          <ac:chgData name="yogeshbalabaskaran@gmail.com" userId="56d15da3a80a1a7f" providerId="LiveId" clId="{F97F599C-83CE-49B1-82B5-9B6C04D75BBB}" dt="2024-10-20T14:06:55.462" v="2692" actId="478"/>
          <ac:picMkLst>
            <pc:docMk/>
            <pc:sldMk cId="1924693268" sldId="288"/>
            <ac:picMk id="2" creationId="{C8A88B00-3809-1A03-C25C-D286B4772325}"/>
          </ac:picMkLst>
        </pc:picChg>
        <pc:picChg chg="mod">
          <ac:chgData name="yogeshbalabaskaran@gmail.com" userId="56d15da3a80a1a7f" providerId="LiveId" clId="{F97F599C-83CE-49B1-82B5-9B6C04D75BBB}" dt="2024-10-20T19:01:06.044" v="3021" actId="1076"/>
          <ac:picMkLst>
            <pc:docMk/>
            <pc:sldMk cId="1924693268" sldId="288"/>
            <ac:picMk id="4" creationId="{831088F9-C868-ED7F-BD79-14D968DAD4A8}"/>
          </ac:picMkLst>
        </pc:picChg>
        <pc:picChg chg="del">
          <ac:chgData name="yogeshbalabaskaran@gmail.com" userId="56d15da3a80a1a7f" providerId="LiveId" clId="{F97F599C-83CE-49B1-82B5-9B6C04D75BBB}" dt="2024-10-20T14:06:49.239" v="2691" actId="478"/>
          <ac:picMkLst>
            <pc:docMk/>
            <pc:sldMk cId="1924693268" sldId="288"/>
            <ac:picMk id="5" creationId="{65CDF2A6-E364-A15E-27DA-B71BA80C6FF9}"/>
          </ac:picMkLst>
        </pc:picChg>
        <pc:picChg chg="add del mod">
          <ac:chgData name="yogeshbalabaskaran@gmail.com" userId="56d15da3a80a1a7f" providerId="LiveId" clId="{F97F599C-83CE-49B1-82B5-9B6C04D75BBB}" dt="2024-10-20T19:01:42.706" v="3146" actId="29295"/>
          <ac:picMkLst>
            <pc:docMk/>
            <pc:sldMk cId="1924693268" sldId="288"/>
            <ac:picMk id="8" creationId="{03335FEF-A17B-0999-8BCE-02395D1493FC}"/>
          </ac:picMkLst>
        </pc:picChg>
      </pc:sldChg>
      <pc:sldChg chg="delSp modSp add del mod">
        <pc:chgData name="yogeshbalabaskaran@gmail.com" userId="56d15da3a80a1a7f" providerId="LiveId" clId="{F97F599C-83CE-49B1-82B5-9B6C04D75BBB}" dt="2024-10-20T14:05:29.438" v="2673" actId="47"/>
        <pc:sldMkLst>
          <pc:docMk/>
          <pc:sldMk cId="2238215337" sldId="288"/>
        </pc:sldMkLst>
        <pc:picChg chg="del">
          <ac:chgData name="yogeshbalabaskaran@gmail.com" userId="56d15da3a80a1a7f" providerId="LiveId" clId="{F97F599C-83CE-49B1-82B5-9B6C04D75BBB}" dt="2024-10-20T13:54:13.613" v="2377" actId="478"/>
          <ac:picMkLst>
            <pc:docMk/>
            <pc:sldMk cId="2238215337" sldId="288"/>
            <ac:picMk id="2" creationId="{BC602EDD-B216-B98A-95CE-562CBBFB0911}"/>
          </ac:picMkLst>
        </pc:picChg>
        <pc:picChg chg="mod">
          <ac:chgData name="yogeshbalabaskaran@gmail.com" userId="56d15da3a80a1a7f" providerId="LiveId" clId="{F97F599C-83CE-49B1-82B5-9B6C04D75BBB}" dt="2024-10-20T14:05:16.821" v="2672" actId="1076"/>
          <ac:picMkLst>
            <pc:docMk/>
            <pc:sldMk cId="2238215337" sldId="288"/>
            <ac:picMk id="4" creationId="{A8C2B59E-8F9B-999A-1870-63CA110D707A}"/>
          </ac:picMkLst>
        </pc:picChg>
        <pc:picChg chg="mod ord">
          <ac:chgData name="yogeshbalabaskaran@gmail.com" userId="56d15da3a80a1a7f" providerId="LiveId" clId="{F97F599C-83CE-49B1-82B5-9B6C04D75BBB}" dt="2024-10-20T13:55:04.550" v="2388" actId="14100"/>
          <ac:picMkLst>
            <pc:docMk/>
            <pc:sldMk cId="2238215337" sldId="288"/>
            <ac:picMk id="5" creationId="{A6702F03-4E48-223E-5FD4-F6F0B7E56FAC}"/>
          </ac:picMkLst>
        </pc:picChg>
        <pc:picChg chg="mod">
          <ac:chgData name="yogeshbalabaskaran@gmail.com" userId="56d15da3a80a1a7f" providerId="LiveId" clId="{F97F599C-83CE-49B1-82B5-9B6C04D75BBB}" dt="2024-10-20T14:02:55.663" v="2671" actId="14100"/>
          <ac:picMkLst>
            <pc:docMk/>
            <pc:sldMk cId="2238215337" sldId="288"/>
            <ac:picMk id="8" creationId="{EA40C67D-9A96-FDDA-DA6E-22162BA3A094}"/>
          </ac:picMkLst>
        </pc:picChg>
      </pc:sldChg>
      <pc:sldChg chg="modSp add mod">
        <pc:chgData name="yogeshbalabaskaran@gmail.com" userId="56d15da3a80a1a7f" providerId="LiveId" clId="{F97F599C-83CE-49B1-82B5-9B6C04D75BBB}" dt="2024-11-05T05:26:10.807" v="4380" actId="403"/>
        <pc:sldMkLst>
          <pc:docMk/>
          <pc:sldMk cId="3074474094" sldId="288"/>
        </pc:sldMkLst>
        <pc:spChg chg="mod">
          <ac:chgData name="yogeshbalabaskaran@gmail.com" userId="56d15da3a80a1a7f" providerId="LiveId" clId="{F97F599C-83CE-49B1-82B5-9B6C04D75BBB}" dt="2024-11-05T05:26:10.807" v="4380" actId="403"/>
          <ac:spMkLst>
            <pc:docMk/>
            <pc:sldMk cId="3074474094" sldId="288"/>
            <ac:spMk id="4" creationId="{86114F23-E870-795B-229E-56FB249DEA17}"/>
          </ac:spMkLst>
        </pc:spChg>
      </pc:sldChg>
      <pc:sldChg chg="addSp delSp modSp add mod">
        <pc:chgData name="yogeshbalabaskaran@gmail.com" userId="56d15da3a80a1a7f" providerId="LiveId" clId="{F97F599C-83CE-49B1-82B5-9B6C04D75BBB}" dt="2024-11-05T05:24:48.421" v="4377" actId="1076"/>
        <pc:sldMkLst>
          <pc:docMk/>
          <pc:sldMk cId="4166008680" sldId="289"/>
        </pc:sldMkLst>
        <pc:spChg chg="add mod">
          <ac:chgData name="yogeshbalabaskaran@gmail.com" userId="56d15da3a80a1a7f" providerId="LiveId" clId="{F97F599C-83CE-49B1-82B5-9B6C04D75BBB}" dt="2024-11-05T05:24:44.708" v="4376" actId="1076"/>
          <ac:spMkLst>
            <pc:docMk/>
            <pc:sldMk cId="4166008680" sldId="289"/>
            <ac:spMk id="3" creationId="{0093472F-9FF5-A666-416E-83B13919379B}"/>
          </ac:spMkLst>
        </pc:spChg>
        <pc:picChg chg="del">
          <ac:chgData name="yogeshbalabaskaran@gmail.com" userId="56d15da3a80a1a7f" providerId="LiveId" clId="{F97F599C-83CE-49B1-82B5-9B6C04D75BBB}" dt="2024-10-21T11:40:31.035" v="3269" actId="478"/>
          <ac:picMkLst>
            <pc:docMk/>
            <pc:sldMk cId="4166008680" sldId="289"/>
            <ac:picMk id="6" creationId="{F6D3FB6E-B502-9421-B879-F0CFB70D1B5B}"/>
          </ac:picMkLst>
        </pc:picChg>
        <pc:picChg chg="add mod">
          <ac:chgData name="yogeshbalabaskaran@gmail.com" userId="56d15da3a80a1a7f" providerId="LiveId" clId="{F97F599C-83CE-49B1-82B5-9B6C04D75BBB}" dt="2024-11-05T05:24:48.421" v="4377" actId="1076"/>
          <ac:picMkLst>
            <pc:docMk/>
            <pc:sldMk cId="4166008680" sldId="289"/>
            <ac:picMk id="7" creationId="{23B38FD6-4987-6119-9F7F-C3705AE33087}"/>
          </ac:picMkLst>
        </pc:picChg>
      </pc:sldChg>
      <pc:sldChg chg="addSp delSp modSp add mod">
        <pc:chgData name="yogeshbalabaskaran@gmail.com" userId="56d15da3a80a1a7f" providerId="LiveId" clId="{F97F599C-83CE-49B1-82B5-9B6C04D75BBB}" dt="2024-10-21T12:17:09.256" v="3287" actId="14100"/>
        <pc:sldMkLst>
          <pc:docMk/>
          <pc:sldMk cId="2524105928" sldId="290"/>
        </pc:sldMkLst>
        <pc:picChg chg="add mod">
          <ac:chgData name="yogeshbalabaskaran@gmail.com" userId="56d15da3a80a1a7f" providerId="LiveId" clId="{F97F599C-83CE-49B1-82B5-9B6C04D75BBB}" dt="2024-10-21T12:17:09.256" v="3287" actId="14100"/>
          <ac:picMkLst>
            <pc:docMk/>
            <pc:sldMk cId="2524105928" sldId="290"/>
            <ac:picMk id="6" creationId="{777BD379-C582-A32F-6B8C-C2DBFA8EB576}"/>
          </ac:picMkLst>
        </pc:picChg>
        <pc:picChg chg="del">
          <ac:chgData name="yogeshbalabaskaran@gmail.com" userId="56d15da3a80a1a7f" providerId="LiveId" clId="{F97F599C-83CE-49B1-82B5-9B6C04D75BBB}" dt="2024-10-21T12:16:19.204" v="3277" actId="478"/>
          <ac:picMkLst>
            <pc:docMk/>
            <pc:sldMk cId="2524105928" sldId="290"/>
            <ac:picMk id="7" creationId="{5519E903-D794-7BFA-3C34-9BF00E0943BF}"/>
          </ac:picMkLst>
        </pc:picChg>
      </pc:sldChg>
      <pc:sldChg chg="delSp modSp add del mod">
        <pc:chgData name="yogeshbalabaskaran@gmail.com" userId="56d15da3a80a1a7f" providerId="LiveId" clId="{F97F599C-83CE-49B1-82B5-9B6C04D75BBB}" dt="2024-10-27T10:05:44.341" v="3465" actId="47"/>
        <pc:sldMkLst>
          <pc:docMk/>
          <pc:sldMk cId="1523004908" sldId="291"/>
        </pc:sldMkLst>
        <pc:picChg chg="mod">
          <ac:chgData name="yogeshbalabaskaran@gmail.com" userId="56d15da3a80a1a7f" providerId="LiveId" clId="{F97F599C-83CE-49B1-82B5-9B6C04D75BBB}" dt="2024-10-27T10:00:57.535" v="3407" actId="14100"/>
          <ac:picMkLst>
            <pc:docMk/>
            <pc:sldMk cId="1523004908" sldId="291"/>
            <ac:picMk id="5" creationId="{DC42EA06-772C-CA5D-CF7E-8E04B6142641}"/>
          </ac:picMkLst>
        </pc:picChg>
        <pc:picChg chg="del">
          <ac:chgData name="yogeshbalabaskaran@gmail.com" userId="56d15da3a80a1a7f" providerId="LiveId" clId="{F97F599C-83CE-49B1-82B5-9B6C04D75BBB}" dt="2024-10-27T10:00:46.595" v="3405" actId="478"/>
          <ac:picMkLst>
            <pc:docMk/>
            <pc:sldMk cId="1523004908" sldId="291"/>
            <ac:picMk id="6" creationId="{EADBF838-24F3-7EF9-0627-56B012BB781A}"/>
          </ac:picMkLst>
        </pc:picChg>
        <pc:picChg chg="del mod">
          <ac:chgData name="yogeshbalabaskaran@gmail.com" userId="56d15da3a80a1a7f" providerId="LiveId" clId="{F97F599C-83CE-49B1-82B5-9B6C04D75BBB}" dt="2024-10-27T10:01:02.405" v="3408" actId="21"/>
          <ac:picMkLst>
            <pc:docMk/>
            <pc:sldMk cId="1523004908" sldId="291"/>
            <ac:picMk id="10" creationId="{C0235DE4-295C-2A4B-B742-2C9DAD56FC1E}"/>
          </ac:picMkLst>
        </pc:picChg>
      </pc:sldChg>
      <pc:sldChg chg="delSp modSp add mod">
        <pc:chgData name="yogeshbalabaskaran@gmail.com" userId="56d15da3a80a1a7f" providerId="LiveId" clId="{F97F599C-83CE-49B1-82B5-9B6C04D75BBB}" dt="2024-11-05T05:21:36.231" v="4328" actId="1038"/>
        <pc:sldMkLst>
          <pc:docMk/>
          <pc:sldMk cId="3106308340" sldId="291"/>
        </pc:sldMkLst>
        <pc:spChg chg="mod">
          <ac:chgData name="yogeshbalabaskaran@gmail.com" userId="56d15da3a80a1a7f" providerId="LiveId" clId="{F97F599C-83CE-49B1-82B5-9B6C04D75BBB}" dt="2024-11-05T05:20:54.170" v="4320" actId="20577"/>
          <ac:spMkLst>
            <pc:docMk/>
            <pc:sldMk cId="3106308340" sldId="291"/>
            <ac:spMk id="3" creationId="{65C73F02-7E0A-D3A1-F02D-1F168A704FCC}"/>
          </ac:spMkLst>
        </pc:spChg>
        <pc:picChg chg="del mod">
          <ac:chgData name="yogeshbalabaskaran@gmail.com" userId="56d15da3a80a1a7f" providerId="LiveId" clId="{F97F599C-83CE-49B1-82B5-9B6C04D75BBB}" dt="2024-10-27T13:10:57.242" v="3548" actId="478"/>
          <ac:picMkLst>
            <pc:docMk/>
            <pc:sldMk cId="3106308340" sldId="291"/>
            <ac:picMk id="4" creationId="{97761D4F-0C6C-004A-507F-63751D0FA311}"/>
          </ac:picMkLst>
        </pc:picChg>
        <pc:picChg chg="mod">
          <ac:chgData name="yogeshbalabaskaran@gmail.com" userId="56d15da3a80a1a7f" providerId="LiveId" clId="{F97F599C-83CE-49B1-82B5-9B6C04D75BBB}" dt="2024-10-27T13:12:27.978" v="3566" actId="1076"/>
          <ac:picMkLst>
            <pc:docMk/>
            <pc:sldMk cId="3106308340" sldId="291"/>
            <ac:picMk id="5" creationId="{62C89663-2C3F-2017-7BE9-FFCD3270C16B}"/>
          </ac:picMkLst>
        </pc:picChg>
        <pc:picChg chg="mod">
          <ac:chgData name="yogeshbalabaskaran@gmail.com" userId="56d15da3a80a1a7f" providerId="LiveId" clId="{F97F599C-83CE-49B1-82B5-9B6C04D75BBB}" dt="2024-11-05T05:21:36.231" v="4328" actId="1038"/>
          <ac:picMkLst>
            <pc:docMk/>
            <pc:sldMk cId="3106308340" sldId="291"/>
            <ac:picMk id="6" creationId="{1D215613-ECDC-B78E-DF0A-DE1B3E9BE0FB}"/>
          </ac:picMkLst>
        </pc:picChg>
      </pc:sldChg>
      <pc:sldChg chg="addSp delSp modSp add mod">
        <pc:chgData name="yogeshbalabaskaran@gmail.com" userId="56d15da3a80a1a7f" providerId="LiveId" clId="{F97F599C-83CE-49B1-82B5-9B6C04D75BBB}" dt="2024-11-04T17:30:44.610" v="3827" actId="20577"/>
        <pc:sldMkLst>
          <pc:docMk/>
          <pc:sldMk cId="510115611" sldId="292"/>
        </pc:sldMkLst>
        <pc:spChg chg="mod">
          <ac:chgData name="yogeshbalabaskaran@gmail.com" userId="56d15da3a80a1a7f" providerId="LiveId" clId="{F97F599C-83CE-49B1-82B5-9B6C04D75BBB}" dt="2024-11-04T17:29:48.471" v="3806" actId="1076"/>
          <ac:spMkLst>
            <pc:docMk/>
            <pc:sldMk cId="510115611" sldId="292"/>
            <ac:spMk id="3" creationId="{AEBA27E3-C6BF-4D72-D7A4-642E25F815BE}"/>
          </ac:spMkLst>
        </pc:spChg>
        <pc:spChg chg="mod">
          <ac:chgData name="yogeshbalabaskaran@gmail.com" userId="56d15da3a80a1a7f" providerId="LiveId" clId="{F97F599C-83CE-49B1-82B5-9B6C04D75BBB}" dt="2024-11-04T17:30:44.610" v="3827" actId="20577"/>
          <ac:spMkLst>
            <pc:docMk/>
            <pc:sldMk cId="510115611" sldId="292"/>
            <ac:spMk id="7" creationId="{03F3B1EE-3137-4939-7B39-C9F6C418496E}"/>
          </ac:spMkLst>
        </pc:spChg>
        <pc:picChg chg="del">
          <ac:chgData name="yogeshbalabaskaran@gmail.com" userId="56d15da3a80a1a7f" providerId="LiveId" clId="{F97F599C-83CE-49B1-82B5-9B6C04D75BBB}" dt="2024-11-04T17:28:35.671" v="3715" actId="478"/>
          <ac:picMkLst>
            <pc:docMk/>
            <pc:sldMk cId="510115611" sldId="292"/>
            <ac:picMk id="4" creationId="{915BF5DF-195B-EFE6-1A51-6025B6B112A9}"/>
          </ac:picMkLst>
        </pc:picChg>
        <pc:picChg chg="add mod">
          <ac:chgData name="yogeshbalabaskaran@gmail.com" userId="56d15da3a80a1a7f" providerId="LiveId" clId="{F97F599C-83CE-49B1-82B5-9B6C04D75BBB}" dt="2024-11-04T17:28:49.270" v="3722" actId="1076"/>
          <ac:picMkLst>
            <pc:docMk/>
            <pc:sldMk cId="510115611" sldId="292"/>
            <ac:picMk id="8" creationId="{47438680-8743-F7A3-2519-7A56C456D9F0}"/>
          </ac:picMkLst>
        </pc:picChg>
      </pc:sldChg>
      <pc:sldChg chg="addSp delSp modSp add mod">
        <pc:chgData name="yogeshbalabaskaran@gmail.com" userId="56d15da3a80a1a7f" providerId="LiveId" clId="{F97F599C-83CE-49B1-82B5-9B6C04D75BBB}" dt="2024-11-04T18:16:54.987" v="4164" actId="1076"/>
        <pc:sldMkLst>
          <pc:docMk/>
          <pc:sldMk cId="1898623350" sldId="293"/>
        </pc:sldMkLst>
        <pc:spChg chg="mod">
          <ac:chgData name="yogeshbalabaskaran@gmail.com" userId="56d15da3a80a1a7f" providerId="LiveId" clId="{F97F599C-83CE-49B1-82B5-9B6C04D75BBB}" dt="2024-11-04T18:16:54.987" v="4164" actId="1076"/>
          <ac:spMkLst>
            <pc:docMk/>
            <pc:sldMk cId="1898623350" sldId="293"/>
            <ac:spMk id="7" creationId="{7252D3BA-6B77-83CC-A3C7-56A53910FDA2}"/>
          </ac:spMkLst>
        </pc:spChg>
        <pc:picChg chg="del">
          <ac:chgData name="yogeshbalabaskaran@gmail.com" userId="56d15da3a80a1a7f" providerId="LiveId" clId="{F97F599C-83CE-49B1-82B5-9B6C04D75BBB}" dt="2024-11-04T18:01:20.815" v="4135" actId="478"/>
          <ac:picMkLst>
            <pc:docMk/>
            <pc:sldMk cId="1898623350" sldId="293"/>
            <ac:picMk id="4" creationId="{64454CA5-CFE8-CA4F-2ECD-069B65FD6C23}"/>
          </ac:picMkLst>
        </pc:picChg>
        <pc:picChg chg="add mod">
          <ac:chgData name="yogeshbalabaskaran@gmail.com" userId="56d15da3a80a1a7f" providerId="LiveId" clId="{F97F599C-83CE-49B1-82B5-9B6C04D75BBB}" dt="2024-11-04T18:16:51.940" v="4163" actId="1076"/>
          <ac:picMkLst>
            <pc:docMk/>
            <pc:sldMk cId="1898623350" sldId="293"/>
            <ac:picMk id="8" creationId="{1BCA658C-DDC9-47AF-A747-F0B96544618E}"/>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BA9D07-9D8A-4D01-85AD-4AE8CF2CE97F}"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68AB9D57-11D5-4F80-A119-781D24AD24B7}">
      <dgm:prSet/>
      <dgm:spPr/>
      <dgm:t>
        <a:bodyPr/>
        <a:lstStyle/>
        <a:p>
          <a:r>
            <a:rPr lang="en-US" dirty="0"/>
            <a:t>Removed unwanted columns that are not necessary for analysis.  </a:t>
          </a:r>
          <a:endParaRPr lang="en-IN" dirty="0"/>
        </a:p>
      </dgm:t>
    </dgm:pt>
    <dgm:pt modelId="{C6527510-0AC4-4853-BB6B-8E064A8BC3B7}" type="parTrans" cxnId="{65CD6865-B7B1-4A3F-A2CD-725115B90636}">
      <dgm:prSet/>
      <dgm:spPr/>
      <dgm:t>
        <a:bodyPr/>
        <a:lstStyle/>
        <a:p>
          <a:endParaRPr lang="en-IN"/>
        </a:p>
      </dgm:t>
    </dgm:pt>
    <dgm:pt modelId="{64AFE63D-EDE3-4CD5-9657-F18DC7CC00AC}" type="sibTrans" cxnId="{65CD6865-B7B1-4A3F-A2CD-725115B90636}">
      <dgm:prSet/>
      <dgm:spPr/>
      <dgm:t>
        <a:bodyPr/>
        <a:lstStyle/>
        <a:p>
          <a:endParaRPr lang="en-IN"/>
        </a:p>
      </dgm:t>
    </dgm:pt>
    <dgm:pt modelId="{CAC8CDE3-9329-4826-AFC6-991E24CB9A0E}">
      <dgm:prSet/>
      <dgm:spPr/>
      <dgm:t>
        <a:bodyPr/>
        <a:lstStyle/>
        <a:p>
          <a:r>
            <a:rPr lang="en-US"/>
            <a:t>• Running time columns contain some null values and those values are filled with Average values.</a:t>
          </a:r>
          <a:endParaRPr lang="en-IN"/>
        </a:p>
      </dgm:t>
    </dgm:pt>
    <dgm:pt modelId="{C7814505-B287-4D24-BDDB-7014BE578662}" type="parTrans" cxnId="{956135C6-8DC8-4222-BC18-DC4ADAC61B67}">
      <dgm:prSet/>
      <dgm:spPr/>
      <dgm:t>
        <a:bodyPr/>
        <a:lstStyle/>
        <a:p>
          <a:endParaRPr lang="en-IN"/>
        </a:p>
      </dgm:t>
    </dgm:pt>
    <dgm:pt modelId="{7EDFD9DE-D2CE-41C7-A648-B89BADD4A9EA}" type="sibTrans" cxnId="{956135C6-8DC8-4222-BC18-DC4ADAC61B67}">
      <dgm:prSet/>
      <dgm:spPr/>
      <dgm:t>
        <a:bodyPr/>
        <a:lstStyle/>
        <a:p>
          <a:endParaRPr lang="en-IN"/>
        </a:p>
      </dgm:t>
    </dgm:pt>
    <dgm:pt modelId="{550FB2B7-BB52-442F-B999-E38493607E08}">
      <dgm:prSet/>
      <dgm:spPr/>
      <dgm:t>
        <a:bodyPr/>
        <a:lstStyle/>
        <a:p>
          <a:r>
            <a:rPr lang="en-US"/>
            <a:t>Changed the formats for columns: Episodes and Seasons from text to int.</a:t>
          </a:r>
          <a:endParaRPr lang="en-IN"/>
        </a:p>
      </dgm:t>
    </dgm:pt>
    <dgm:pt modelId="{260097C6-DABC-41B9-9BEF-07903647FB4F}" type="parTrans" cxnId="{5E5464C4-5724-40DC-8511-5FD7DA3912A5}">
      <dgm:prSet/>
      <dgm:spPr/>
      <dgm:t>
        <a:bodyPr/>
        <a:lstStyle/>
        <a:p>
          <a:endParaRPr lang="en-IN"/>
        </a:p>
      </dgm:t>
    </dgm:pt>
    <dgm:pt modelId="{0B7EA01A-83FF-4301-8957-FCACA3BB3E32}" type="sibTrans" cxnId="{5E5464C4-5724-40DC-8511-5FD7DA3912A5}">
      <dgm:prSet/>
      <dgm:spPr/>
      <dgm:t>
        <a:bodyPr/>
        <a:lstStyle/>
        <a:p>
          <a:endParaRPr lang="en-IN"/>
        </a:p>
      </dgm:t>
    </dgm:pt>
    <dgm:pt modelId="{25779062-FBA7-4D05-8104-62A94DB477D2}" type="pres">
      <dgm:prSet presAssocID="{12BA9D07-9D8A-4D01-85AD-4AE8CF2CE97F}" presName="linear" presStyleCnt="0">
        <dgm:presLayoutVars>
          <dgm:animLvl val="lvl"/>
          <dgm:resizeHandles val="exact"/>
        </dgm:presLayoutVars>
      </dgm:prSet>
      <dgm:spPr/>
    </dgm:pt>
    <dgm:pt modelId="{52EB15F5-9A63-48F5-A3D0-131FB9800836}" type="pres">
      <dgm:prSet presAssocID="{68AB9D57-11D5-4F80-A119-781D24AD24B7}" presName="parentText" presStyleLbl="node1" presStyleIdx="0" presStyleCnt="3">
        <dgm:presLayoutVars>
          <dgm:chMax val="0"/>
          <dgm:bulletEnabled val="1"/>
        </dgm:presLayoutVars>
      </dgm:prSet>
      <dgm:spPr/>
    </dgm:pt>
    <dgm:pt modelId="{43451E42-40BC-4D9C-9B0C-183C34843124}" type="pres">
      <dgm:prSet presAssocID="{64AFE63D-EDE3-4CD5-9657-F18DC7CC00AC}" presName="spacer" presStyleCnt="0"/>
      <dgm:spPr/>
    </dgm:pt>
    <dgm:pt modelId="{CCB4FA4F-3937-4509-933F-46C36CB7346D}" type="pres">
      <dgm:prSet presAssocID="{CAC8CDE3-9329-4826-AFC6-991E24CB9A0E}" presName="parentText" presStyleLbl="node1" presStyleIdx="1" presStyleCnt="3" custLinFactNeighborY="-63370">
        <dgm:presLayoutVars>
          <dgm:chMax val="0"/>
          <dgm:bulletEnabled val="1"/>
        </dgm:presLayoutVars>
      </dgm:prSet>
      <dgm:spPr/>
    </dgm:pt>
    <dgm:pt modelId="{DF0E0FA0-3B37-4D76-A97F-D080E8398338}" type="pres">
      <dgm:prSet presAssocID="{7EDFD9DE-D2CE-41C7-A648-B89BADD4A9EA}" presName="spacer" presStyleCnt="0"/>
      <dgm:spPr/>
    </dgm:pt>
    <dgm:pt modelId="{9AD93149-0D09-4D7B-9108-430A455C4C88}" type="pres">
      <dgm:prSet presAssocID="{550FB2B7-BB52-442F-B999-E38493607E08}" presName="parentText" presStyleLbl="node1" presStyleIdx="2" presStyleCnt="3">
        <dgm:presLayoutVars>
          <dgm:chMax val="0"/>
          <dgm:bulletEnabled val="1"/>
        </dgm:presLayoutVars>
      </dgm:prSet>
      <dgm:spPr/>
    </dgm:pt>
  </dgm:ptLst>
  <dgm:cxnLst>
    <dgm:cxn modelId="{4AE3751D-2545-4F32-AA1B-750EFEC72417}" type="presOf" srcId="{68AB9D57-11D5-4F80-A119-781D24AD24B7}" destId="{52EB15F5-9A63-48F5-A3D0-131FB9800836}" srcOrd="0" destOrd="0" presId="urn:microsoft.com/office/officeart/2005/8/layout/vList2"/>
    <dgm:cxn modelId="{4297A421-42E3-4A02-8401-1DC4394C5362}" type="presOf" srcId="{550FB2B7-BB52-442F-B999-E38493607E08}" destId="{9AD93149-0D09-4D7B-9108-430A455C4C88}" srcOrd="0" destOrd="0" presId="urn:microsoft.com/office/officeart/2005/8/layout/vList2"/>
    <dgm:cxn modelId="{65CD6865-B7B1-4A3F-A2CD-725115B90636}" srcId="{12BA9D07-9D8A-4D01-85AD-4AE8CF2CE97F}" destId="{68AB9D57-11D5-4F80-A119-781D24AD24B7}" srcOrd="0" destOrd="0" parTransId="{C6527510-0AC4-4853-BB6B-8E064A8BC3B7}" sibTransId="{64AFE63D-EDE3-4CD5-9657-F18DC7CC00AC}"/>
    <dgm:cxn modelId="{7273EF65-40D1-4522-A91A-57A10ABBF6B2}" type="presOf" srcId="{12BA9D07-9D8A-4D01-85AD-4AE8CF2CE97F}" destId="{25779062-FBA7-4D05-8104-62A94DB477D2}" srcOrd="0" destOrd="0" presId="urn:microsoft.com/office/officeart/2005/8/layout/vList2"/>
    <dgm:cxn modelId="{DED613AA-1BA8-4281-ADA6-A9F6700EB0AA}" type="presOf" srcId="{CAC8CDE3-9329-4826-AFC6-991E24CB9A0E}" destId="{CCB4FA4F-3937-4509-933F-46C36CB7346D}" srcOrd="0" destOrd="0" presId="urn:microsoft.com/office/officeart/2005/8/layout/vList2"/>
    <dgm:cxn modelId="{5E5464C4-5724-40DC-8511-5FD7DA3912A5}" srcId="{12BA9D07-9D8A-4D01-85AD-4AE8CF2CE97F}" destId="{550FB2B7-BB52-442F-B999-E38493607E08}" srcOrd="2" destOrd="0" parTransId="{260097C6-DABC-41B9-9BEF-07903647FB4F}" sibTransId="{0B7EA01A-83FF-4301-8957-FCACA3BB3E32}"/>
    <dgm:cxn modelId="{956135C6-8DC8-4222-BC18-DC4ADAC61B67}" srcId="{12BA9D07-9D8A-4D01-85AD-4AE8CF2CE97F}" destId="{CAC8CDE3-9329-4826-AFC6-991E24CB9A0E}" srcOrd="1" destOrd="0" parTransId="{C7814505-B287-4D24-BDDB-7014BE578662}" sibTransId="{7EDFD9DE-D2CE-41C7-A648-B89BADD4A9EA}"/>
    <dgm:cxn modelId="{BDD4DEA2-0EA8-4B0C-9D1C-0C73539CD26E}" type="presParOf" srcId="{25779062-FBA7-4D05-8104-62A94DB477D2}" destId="{52EB15F5-9A63-48F5-A3D0-131FB9800836}" srcOrd="0" destOrd="0" presId="urn:microsoft.com/office/officeart/2005/8/layout/vList2"/>
    <dgm:cxn modelId="{A765185E-C8B8-45DB-A8FF-97BA6BD63E36}" type="presParOf" srcId="{25779062-FBA7-4D05-8104-62A94DB477D2}" destId="{43451E42-40BC-4D9C-9B0C-183C34843124}" srcOrd="1" destOrd="0" presId="urn:microsoft.com/office/officeart/2005/8/layout/vList2"/>
    <dgm:cxn modelId="{1588EEF8-FAF2-49D4-AC01-89AB626BA25D}" type="presParOf" srcId="{25779062-FBA7-4D05-8104-62A94DB477D2}" destId="{CCB4FA4F-3937-4509-933F-46C36CB7346D}" srcOrd="2" destOrd="0" presId="urn:microsoft.com/office/officeart/2005/8/layout/vList2"/>
    <dgm:cxn modelId="{01DB7DA3-8668-4D31-B3FA-0BC638D07A08}" type="presParOf" srcId="{25779062-FBA7-4D05-8104-62A94DB477D2}" destId="{DF0E0FA0-3B37-4D76-A97F-D080E8398338}" srcOrd="3" destOrd="0" presId="urn:microsoft.com/office/officeart/2005/8/layout/vList2"/>
    <dgm:cxn modelId="{6E053241-5038-4CA3-B13B-28CE2E79B210}" type="presParOf" srcId="{25779062-FBA7-4D05-8104-62A94DB477D2}" destId="{9AD93149-0D09-4D7B-9108-430A455C4C88}"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EB15F5-9A63-48F5-A3D0-131FB9800836}">
      <dsp:nvSpPr>
        <dsp:cNvPr id="0" name=""/>
        <dsp:cNvSpPr/>
      </dsp:nvSpPr>
      <dsp:spPr>
        <a:xfrm>
          <a:off x="0" y="69254"/>
          <a:ext cx="4953000" cy="225459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Removed unwanted columns that are not necessary for analysis.  </a:t>
          </a:r>
          <a:endParaRPr lang="en-IN" sz="3200" kern="1200" dirty="0"/>
        </a:p>
      </dsp:txBody>
      <dsp:txXfrm>
        <a:off x="110060" y="179314"/>
        <a:ext cx="4732880" cy="2034470"/>
      </dsp:txXfrm>
    </dsp:sp>
    <dsp:sp modelId="{CCB4FA4F-3937-4509-933F-46C36CB7346D}">
      <dsp:nvSpPr>
        <dsp:cNvPr id="0" name=""/>
        <dsp:cNvSpPr/>
      </dsp:nvSpPr>
      <dsp:spPr>
        <a:xfrm>
          <a:off x="0" y="2357603"/>
          <a:ext cx="4953000" cy="225459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 Running time columns contain some null values and those values are filled with Average values.</a:t>
          </a:r>
          <a:endParaRPr lang="en-IN" sz="3200" kern="1200"/>
        </a:p>
      </dsp:txBody>
      <dsp:txXfrm>
        <a:off x="110060" y="2467663"/>
        <a:ext cx="4732880" cy="2034470"/>
      </dsp:txXfrm>
    </dsp:sp>
    <dsp:sp modelId="{9AD93149-0D09-4D7B-9108-430A455C4C88}">
      <dsp:nvSpPr>
        <dsp:cNvPr id="0" name=""/>
        <dsp:cNvSpPr/>
      </dsp:nvSpPr>
      <dsp:spPr>
        <a:xfrm>
          <a:off x="0" y="4762754"/>
          <a:ext cx="4953000" cy="225459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Changed the formats for columns: Episodes and Seasons from text to int.</a:t>
          </a:r>
          <a:endParaRPr lang="en-IN" sz="3200" kern="1200"/>
        </a:p>
      </dsp:txBody>
      <dsp:txXfrm>
        <a:off x="110060" y="4872814"/>
        <a:ext cx="4732880" cy="203447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png>
</file>

<file path=ppt/media/image5.png>
</file>

<file path=ppt/media/image6.pn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583BFB-F39D-4800-97FF-6FECC6D96550}" type="datetimeFigureOut">
              <a:rPr lang="en-IN" smtClean="0"/>
              <a:t>02-12-2024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791DC3-7006-4EDF-85CD-863608E37C16}" type="slidenum">
              <a:rPr lang="en-IN" smtClean="0"/>
              <a:t>‹#›</a:t>
            </a:fld>
            <a:endParaRPr lang="en-IN"/>
          </a:p>
        </p:txBody>
      </p:sp>
    </p:spTree>
    <p:extLst>
      <p:ext uri="{BB962C8B-B14F-4D97-AF65-F5344CB8AC3E}">
        <p14:creationId xmlns:p14="http://schemas.microsoft.com/office/powerpoint/2010/main" val="3419584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jpe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jpeg"/><Relationship Id="rId1" Type="http://schemas.openxmlformats.org/officeDocument/2006/relationships/slideLayout" Target="../slideLayouts/slideLayout7.xml"/><Relationship Id="rId5" Type="http://schemas.openxmlformats.org/officeDocument/2006/relationships/image" Target="../media/image21.png"/><Relationship Id="rId4" Type="http://schemas.microsoft.com/office/2007/relationships/hdphoto" Target="../media/hdphoto4.wdp"/></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2.jpg"/><Relationship Id="rId1" Type="http://schemas.openxmlformats.org/officeDocument/2006/relationships/slideLayout" Target="../slideLayouts/slideLayout7.xml"/><Relationship Id="rId6" Type="http://schemas.openxmlformats.org/officeDocument/2006/relationships/image" Target="../media/image23.png"/><Relationship Id="rId5" Type="http://schemas.microsoft.com/office/2007/relationships/hdphoto" Target="../media/hdphoto4.wdp"/><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7" Type="http://schemas.microsoft.com/office/2007/relationships/hdphoto" Target="../media/hdphoto5.wdp"/><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microsoft.com/office/2007/relationships/hdphoto" Target="../media/hdphoto4.wdp"/></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5" Type="http://schemas.openxmlformats.org/officeDocument/2006/relationships/image" Target="../media/image27.png"/><Relationship Id="rId4" Type="http://schemas.microsoft.com/office/2007/relationships/hdphoto" Target="../media/hdphoto4.wdp"/></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5" Type="http://schemas.openxmlformats.org/officeDocument/2006/relationships/image" Target="../media/image28.png"/><Relationship Id="rId4" Type="http://schemas.microsoft.com/office/2007/relationships/hdphoto" Target="../media/hdphoto4.wdp"/></Relationships>
</file>

<file path=ppt/slides/_rels/slide18.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29.png"/><Relationship Id="rId1" Type="http://schemas.openxmlformats.org/officeDocument/2006/relationships/slideLayout" Target="../slideLayouts/slideLayout7.xml"/><Relationship Id="rId5" Type="http://schemas.microsoft.com/office/2007/relationships/hdphoto" Target="../media/hdphoto7.wdp"/><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5" Type="http://schemas.openxmlformats.org/officeDocument/2006/relationships/image" Target="../media/image31.png"/><Relationship Id="rId4" Type="http://schemas.microsoft.com/office/2007/relationships/hdphoto" Target="../media/hdphoto4.wdp"/></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5" Type="http://schemas.openxmlformats.org/officeDocument/2006/relationships/image" Target="../media/image32.png"/><Relationship Id="rId4" Type="http://schemas.microsoft.com/office/2007/relationships/hdphoto" Target="../media/hdphoto4.wdp"/></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5" Type="http://schemas.openxmlformats.org/officeDocument/2006/relationships/image" Target="../media/image33.png"/><Relationship Id="rId4" Type="http://schemas.microsoft.com/office/2007/relationships/hdphoto" Target="../media/hdphoto4.wdp"/></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4" Type="http://schemas.microsoft.com/office/2007/relationships/hdphoto" Target="../media/hdphoto4.wdp"/></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7" Type="http://schemas.openxmlformats.org/officeDocument/2006/relationships/image" Target="../media/image10.jpe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8.jp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5" Type="http://schemas.openxmlformats.org/officeDocument/2006/relationships/image" Target="../media/image15.png"/><Relationship Id="rId4" Type="http://schemas.microsoft.com/office/2007/relationships/hdphoto" Target="../media/hdphoto4.wdp"/></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5" Type="http://schemas.openxmlformats.org/officeDocument/2006/relationships/image" Target="../media/image16.png"/><Relationship Id="rId4" Type="http://schemas.microsoft.com/office/2007/relationships/hdphoto" Target="../media/hdphoto4.wdp"/></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0849BC-FF4A-09A3-5548-0470D1C92308}"/>
            </a:ext>
          </a:extLst>
        </p:cNvPr>
        <p:cNvGrpSpPr/>
        <p:nvPr/>
      </p:nvGrpSpPr>
      <p:grpSpPr>
        <a:xfrm>
          <a:off x="0" y="0"/>
          <a:ext cx="0" cy="0"/>
          <a:chOff x="0" y="0"/>
          <a:chExt cx="0" cy="0"/>
        </a:xfrm>
      </p:grpSpPr>
      <p:pic>
        <p:nvPicPr>
          <p:cNvPr id="7" name="Picture 6" descr="A group of people in different poses&#10;&#10;Description automatically generated">
            <a:extLst>
              <a:ext uri="{FF2B5EF4-FFF2-40B4-BE49-F238E27FC236}">
                <a16:creationId xmlns:a16="http://schemas.microsoft.com/office/drawing/2014/main" id="{C0235DE4-295C-2A4B-B742-2C9DAD56FC1E}"/>
              </a:ext>
            </a:extLst>
          </p:cNvPr>
          <p:cNvPicPr>
            <a:picLocks noChangeAspect="1"/>
          </p:cNvPicPr>
          <p:nvPr/>
        </p:nvPicPr>
        <p:blipFill>
          <a:blip r:embed="rId2" cstate="email">
            <a:alphaModFix/>
            <a:extLst>
              <a:ext uri="{BEBA8EAE-BF5A-486C-A8C5-ECC9F3942E4B}">
                <a14:imgProps xmlns:a14="http://schemas.microsoft.com/office/drawing/2010/main">
                  <a14:imgLayer r:embed="rId3">
                    <a14:imgEffect>
                      <a14:colorTemperature colorTemp="11500"/>
                    </a14:imgEffect>
                    <a14:imgEffect>
                      <a14:brightnessContrast bright="19000" contrast="-1000"/>
                    </a14:imgEffect>
                  </a14:imgLayer>
                </a14:imgProps>
              </a:ext>
              <a:ext uri="{28A0092B-C50C-407E-A947-70E740481C1C}">
                <a14:useLocalDpi xmlns:a14="http://schemas.microsoft.com/office/drawing/2010/main"/>
              </a:ext>
            </a:extLst>
          </a:blip>
          <a:srcRect l="-1219" t="-815"/>
          <a:stretch/>
        </p:blipFill>
        <p:spPr>
          <a:xfrm>
            <a:off x="267286" y="434288"/>
            <a:ext cx="17448628" cy="9296402"/>
          </a:xfrm>
          <a:prstGeom prst="rect">
            <a:avLst/>
          </a:prstGeom>
          <a:effectLst>
            <a:glow rad="127000">
              <a:schemeClr val="accent1">
                <a:alpha val="18000"/>
              </a:schemeClr>
            </a:glow>
          </a:effectLst>
        </p:spPr>
      </p:pic>
      <p:sp>
        <p:nvSpPr>
          <p:cNvPr id="2" name="Freeform 2">
            <a:extLst>
              <a:ext uri="{FF2B5EF4-FFF2-40B4-BE49-F238E27FC236}">
                <a16:creationId xmlns:a16="http://schemas.microsoft.com/office/drawing/2014/main" id="{9BC39EDF-2F71-35FE-6185-3A148BC3195C}"/>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cstate="email">
              <a:extLst>
                <a:ext uri="{28A0092B-C50C-407E-A947-70E740481C1C}">
                  <a14:useLocalDpi xmlns:a14="http://schemas.microsoft.com/office/drawing/2010/main"/>
                </a:ext>
              </a:extLst>
            </a:blip>
            <a:stretch>
              <a:fillRect/>
            </a:stretch>
          </a:blipFill>
        </p:spPr>
        <p:txBody>
          <a:bodyPr/>
          <a:lstStyle/>
          <a:p>
            <a:endParaRPr lang="en-IN" dirty="0"/>
          </a:p>
        </p:txBody>
      </p:sp>
      <p:sp>
        <p:nvSpPr>
          <p:cNvPr id="11" name="TextBox 10">
            <a:extLst>
              <a:ext uri="{FF2B5EF4-FFF2-40B4-BE49-F238E27FC236}">
                <a16:creationId xmlns:a16="http://schemas.microsoft.com/office/drawing/2014/main" id="{62BF6B55-4361-A587-1180-960B647E6B9A}"/>
              </a:ext>
            </a:extLst>
          </p:cNvPr>
          <p:cNvSpPr txBox="1"/>
          <p:nvPr/>
        </p:nvSpPr>
        <p:spPr>
          <a:xfrm>
            <a:off x="3200400" y="8883818"/>
            <a:ext cx="19507200" cy="1015663"/>
          </a:xfrm>
          <a:prstGeom prst="rect">
            <a:avLst/>
          </a:prstGeom>
          <a:noFill/>
        </p:spPr>
        <p:txBody>
          <a:bodyPr wrap="square" rtlCol="0">
            <a:spAutoFit/>
          </a:bodyPr>
          <a:lstStyle/>
          <a:p>
            <a:r>
              <a:rPr lang="en-IN" sz="6000" b="1" i="0" u="none" strike="noStrike" dirty="0">
                <a:solidFill>
                  <a:schemeClr val="bg2"/>
                </a:solidFill>
                <a:effectLst/>
                <a:latin typeface="Eastman Alt Pack Bold" panose="020B0604020202020204" charset="0"/>
              </a:rPr>
              <a:t>Disney+HotStar Data  Analysis </a:t>
            </a:r>
            <a:endParaRPr lang="en-IN" sz="6000" dirty="0">
              <a:solidFill>
                <a:schemeClr val="bg2"/>
              </a:solidFill>
            </a:endParaRPr>
          </a:p>
        </p:txBody>
      </p:sp>
      <p:sp>
        <p:nvSpPr>
          <p:cNvPr id="3" name="TextBox 2">
            <a:extLst>
              <a:ext uri="{FF2B5EF4-FFF2-40B4-BE49-F238E27FC236}">
                <a16:creationId xmlns:a16="http://schemas.microsoft.com/office/drawing/2014/main" id="{5DE329E7-4391-7435-D543-4F952120F16B}"/>
              </a:ext>
            </a:extLst>
          </p:cNvPr>
          <p:cNvSpPr txBox="1"/>
          <p:nvPr/>
        </p:nvSpPr>
        <p:spPr>
          <a:xfrm>
            <a:off x="13411200" y="1714500"/>
            <a:ext cx="4419600" cy="369332"/>
          </a:xfrm>
          <a:prstGeom prst="rect">
            <a:avLst/>
          </a:prstGeom>
          <a:noFill/>
        </p:spPr>
        <p:txBody>
          <a:bodyPr wrap="square" rtlCol="0">
            <a:spAutoFit/>
          </a:bodyPr>
          <a:lstStyle/>
          <a:p>
            <a:endParaRPr lang="en-IN" dirty="0"/>
          </a:p>
        </p:txBody>
      </p:sp>
      <p:pic>
        <p:nvPicPr>
          <p:cNvPr id="5" name="Picture 4" descr="A screenshot of a movie screen&#10;&#10;Description automatically generated">
            <a:extLst>
              <a:ext uri="{FF2B5EF4-FFF2-40B4-BE49-F238E27FC236}">
                <a16:creationId xmlns:a16="http://schemas.microsoft.com/office/drawing/2014/main" id="{2496A5ED-C45C-256A-D409-C939D3A3DFF7}"/>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9765632" y="548690"/>
            <a:ext cx="8077200" cy="7982953"/>
          </a:xfrm>
          <a:prstGeom prst="rect">
            <a:avLst/>
          </a:prstGeom>
        </p:spPr>
      </p:pic>
      <p:pic>
        <p:nvPicPr>
          <p:cNvPr id="6" name="Picture 5" descr="A logo on a dark background&#10;&#10;Description automatically generated">
            <a:extLst>
              <a:ext uri="{FF2B5EF4-FFF2-40B4-BE49-F238E27FC236}">
                <a16:creationId xmlns:a16="http://schemas.microsoft.com/office/drawing/2014/main" id="{48669CDB-8B71-36A1-05E5-39630C7228A2}"/>
              </a:ext>
            </a:extLst>
          </p:cNvPr>
          <p:cNvPicPr>
            <a:picLocks noChangeAspect="1"/>
          </p:cNvPicPr>
          <p:nvPr/>
        </p:nvPicPr>
        <p:blipFill>
          <a:blip r:embed="rId6">
            <a:alphaModFix/>
            <a:extLst>
              <a:ext uri="{28A0092B-C50C-407E-A947-70E740481C1C}">
                <a14:useLocalDpi xmlns:a14="http://schemas.microsoft.com/office/drawing/2010/main"/>
              </a:ext>
            </a:extLst>
          </a:blip>
          <a:stretch>
            <a:fillRect/>
          </a:stretch>
        </p:blipFill>
        <p:spPr>
          <a:xfrm>
            <a:off x="15240" y="1286"/>
            <a:ext cx="18288000" cy="10285714"/>
          </a:xfrm>
          <a:prstGeom prst="rect">
            <a:avLst/>
          </a:prstGeom>
        </p:spPr>
      </p:pic>
      <p:sp>
        <p:nvSpPr>
          <p:cNvPr id="4" name="TextBox 3">
            <a:extLst>
              <a:ext uri="{FF2B5EF4-FFF2-40B4-BE49-F238E27FC236}">
                <a16:creationId xmlns:a16="http://schemas.microsoft.com/office/drawing/2014/main" id="{BC31BDDD-0F64-B613-4022-8CA86C31B898}"/>
              </a:ext>
            </a:extLst>
          </p:cNvPr>
          <p:cNvSpPr txBox="1"/>
          <p:nvPr/>
        </p:nvSpPr>
        <p:spPr>
          <a:xfrm>
            <a:off x="12227169" y="8017218"/>
            <a:ext cx="6133514" cy="2123658"/>
          </a:xfrm>
          <a:prstGeom prst="rect">
            <a:avLst/>
          </a:prstGeom>
          <a:noFill/>
        </p:spPr>
        <p:txBody>
          <a:bodyPr wrap="square" rtlCol="0">
            <a:spAutoFit/>
          </a:bodyPr>
          <a:lstStyle/>
          <a:p>
            <a:r>
              <a:rPr lang="en-US" sz="4400" dirty="0">
                <a:solidFill>
                  <a:schemeClr val="bg1"/>
                </a:solidFill>
                <a:latin typeface="Amasis MT Pro Black" panose="02040A04050005020304" pitchFamily="18" charset="0"/>
              </a:rPr>
              <a:t>By</a:t>
            </a:r>
          </a:p>
          <a:p>
            <a:r>
              <a:rPr lang="en-US" sz="4400" dirty="0">
                <a:solidFill>
                  <a:schemeClr val="bg1"/>
                </a:solidFill>
                <a:latin typeface="Amasis MT Pro Black" panose="02040A04050005020304" pitchFamily="18" charset="0"/>
              </a:rPr>
              <a:t>    </a:t>
            </a:r>
            <a:r>
              <a:rPr lang="en-US" sz="4400" dirty="0" err="1">
                <a:solidFill>
                  <a:schemeClr val="bg1"/>
                </a:solidFill>
                <a:latin typeface="Amasis MT Pro Black" panose="02040A04050005020304" pitchFamily="18" charset="0"/>
              </a:rPr>
              <a:t>Yogeshbala</a:t>
            </a:r>
            <a:r>
              <a:rPr lang="en-US" sz="4400" dirty="0">
                <a:solidFill>
                  <a:schemeClr val="bg1"/>
                </a:solidFill>
                <a:latin typeface="Amasis MT Pro Black" panose="02040A04050005020304" pitchFamily="18" charset="0"/>
              </a:rPr>
              <a:t> B</a:t>
            </a:r>
          </a:p>
          <a:p>
            <a:r>
              <a:rPr lang="en-US" sz="4400" dirty="0">
                <a:solidFill>
                  <a:schemeClr val="bg1"/>
                </a:solidFill>
                <a:latin typeface="Amasis MT Pro Black" panose="02040A04050005020304" pitchFamily="18" charset="0"/>
              </a:rPr>
              <a:t>    MBE10 </a:t>
            </a:r>
            <a:endParaRPr lang="en-IN" sz="4400" dirty="0">
              <a:solidFill>
                <a:schemeClr val="bg1"/>
              </a:solidFill>
              <a:latin typeface="Amasis MT Pro Black" panose="02040A04050005020304" pitchFamily="18" charset="0"/>
            </a:endParaRPr>
          </a:p>
        </p:txBody>
      </p:sp>
    </p:spTree>
    <p:extLst>
      <p:ext uri="{BB962C8B-B14F-4D97-AF65-F5344CB8AC3E}">
        <p14:creationId xmlns:p14="http://schemas.microsoft.com/office/powerpoint/2010/main" val="4276601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FEDEF5-3311-1E1D-7E75-FE13AB17E174}"/>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71D0774-A9B8-A9FE-18DE-41508397BEFC}"/>
              </a:ext>
            </a:extLst>
          </p:cNvPr>
          <p:cNvPicPr>
            <a:picLocks noChangeAspect="1"/>
          </p:cNvPicPr>
          <p:nvPr/>
        </p:nvPicPr>
        <p:blipFill>
          <a:blip r:embed="rId2" cstate="email">
            <a:extLst>
              <a:ext uri="{BEBA8EAE-BF5A-486C-A8C5-ECC9F3942E4B}">
                <a14:imgProps xmlns:a14="http://schemas.microsoft.com/office/drawing/2010/main">
                  <a14:imgLayer r:embed="rId3">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228600" y="-317331"/>
            <a:ext cx="18516600" cy="10547943"/>
          </a:xfrm>
          <a:prstGeom prst="rect">
            <a:avLst/>
          </a:prstGeom>
        </p:spPr>
      </p:pic>
      <p:sp>
        <p:nvSpPr>
          <p:cNvPr id="9" name="TextBox 9">
            <a:extLst>
              <a:ext uri="{FF2B5EF4-FFF2-40B4-BE49-F238E27FC236}">
                <a16:creationId xmlns:a16="http://schemas.microsoft.com/office/drawing/2014/main" id="{EFF8753E-82B0-959D-DF73-6A9BAB66176C}"/>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sp>
        <p:nvSpPr>
          <p:cNvPr id="10" name="TextBox 9">
            <a:extLst>
              <a:ext uri="{FF2B5EF4-FFF2-40B4-BE49-F238E27FC236}">
                <a16:creationId xmlns:a16="http://schemas.microsoft.com/office/drawing/2014/main" id="{B0807A0B-49F9-1FED-E3D1-0CEB5689C5FF}"/>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sp>
        <p:nvSpPr>
          <p:cNvPr id="3" name="TextBox 2">
            <a:extLst>
              <a:ext uri="{FF2B5EF4-FFF2-40B4-BE49-F238E27FC236}">
                <a16:creationId xmlns:a16="http://schemas.microsoft.com/office/drawing/2014/main" id="{25623CF6-0721-9ADD-B048-6B64F7C196EE}"/>
              </a:ext>
            </a:extLst>
          </p:cNvPr>
          <p:cNvSpPr txBox="1"/>
          <p:nvPr/>
        </p:nvSpPr>
        <p:spPr>
          <a:xfrm>
            <a:off x="11240199" y="153066"/>
            <a:ext cx="6781800" cy="584775"/>
          </a:xfrm>
          <a:prstGeom prst="rect">
            <a:avLst/>
          </a:prstGeom>
          <a:noFill/>
        </p:spPr>
        <p:txBody>
          <a:bodyPr wrap="square" rtlCol="0">
            <a:spAutoFit/>
          </a:bodyPr>
          <a:lstStyle/>
          <a:p>
            <a:r>
              <a:rPr lang="en-IN" sz="3200" b="1" i="0" dirty="0">
                <a:solidFill>
                  <a:schemeClr val="accent6"/>
                </a:solidFill>
                <a:effectLst/>
                <a:latin typeface="Segoe UI" panose="020B0502040204020203" pitchFamily="34" charset="0"/>
              </a:rPr>
              <a:t>Top 10 Longest Movies</a:t>
            </a:r>
            <a:r>
              <a:rPr lang="en-IN" sz="1800" b="1" i="0" dirty="0">
                <a:solidFill>
                  <a:srgbClr val="000000"/>
                </a:solidFill>
                <a:effectLst/>
                <a:latin typeface="Segoe UI" panose="020B0502040204020203" pitchFamily="34" charset="0"/>
              </a:rPr>
              <a:t>:</a:t>
            </a:r>
            <a:endParaRPr lang="en-IN" dirty="0"/>
          </a:p>
        </p:txBody>
      </p:sp>
      <p:pic>
        <p:nvPicPr>
          <p:cNvPr id="6" name="Picture 5" descr="A screen shot of a computer&#10;&#10;Description automatically generated">
            <a:extLst>
              <a:ext uri="{FF2B5EF4-FFF2-40B4-BE49-F238E27FC236}">
                <a16:creationId xmlns:a16="http://schemas.microsoft.com/office/drawing/2014/main" id="{16DE9530-1AB6-1A80-82D0-D0FEE1C903E0}"/>
              </a:ext>
            </a:extLst>
          </p:cNvPr>
          <p:cNvPicPr>
            <a:picLocks noChangeAspect="1"/>
          </p:cNvPicPr>
          <p:nvPr/>
        </p:nvPicPr>
        <p:blipFill>
          <a:blip r:embed="rId4" cstate="print">
            <a:extLst>
              <a:ext uri="{28A0092B-C50C-407E-A947-70E740481C1C}">
                <a14:useLocalDpi xmlns:a14="http://schemas.microsoft.com/office/drawing/2010/main"/>
              </a:ext>
            </a:extLst>
          </a:blip>
          <a:srcRect/>
          <a:stretch/>
        </p:blipFill>
        <p:spPr>
          <a:xfrm>
            <a:off x="269374" y="-110810"/>
            <a:ext cx="9555414" cy="8812650"/>
          </a:xfrm>
          <a:prstGeom prst="rect">
            <a:avLst/>
          </a:prstGeom>
        </p:spPr>
      </p:pic>
      <p:sp>
        <p:nvSpPr>
          <p:cNvPr id="7" name="TextBox 6">
            <a:extLst>
              <a:ext uri="{FF2B5EF4-FFF2-40B4-BE49-F238E27FC236}">
                <a16:creationId xmlns:a16="http://schemas.microsoft.com/office/drawing/2014/main" id="{EFA3F612-E3A7-18EC-DFE2-5F6568A7A471}"/>
              </a:ext>
            </a:extLst>
          </p:cNvPr>
          <p:cNvSpPr txBox="1"/>
          <p:nvPr/>
        </p:nvSpPr>
        <p:spPr>
          <a:xfrm>
            <a:off x="10744200" y="2247900"/>
            <a:ext cx="6934200" cy="5693866"/>
          </a:xfrm>
          <a:prstGeom prst="rect">
            <a:avLst/>
          </a:prstGeom>
          <a:noFill/>
        </p:spPr>
        <p:txBody>
          <a:bodyPr wrap="square">
            <a:spAutoFit/>
          </a:bodyPr>
          <a:lstStyle/>
          <a:p>
            <a:r>
              <a:rPr lang="en-US" sz="2800" dirty="0">
                <a:solidFill>
                  <a:schemeClr val="bg1"/>
                </a:solidFill>
              </a:rPr>
              <a:t>Findings: </a:t>
            </a:r>
          </a:p>
          <a:p>
            <a:r>
              <a:rPr lang="en-US" sz="2800" dirty="0">
                <a:solidFill>
                  <a:schemeClr val="bg1"/>
                </a:solidFill>
              </a:rPr>
              <a:t>• The longest movie in the dataset is "The 2022 Rock &amp; Roll Hall of Fame Induction Ceremony" with a running time of 229 minutes. </a:t>
            </a:r>
          </a:p>
          <a:p>
            <a:endParaRPr lang="en-US" sz="2800" dirty="0">
              <a:solidFill>
                <a:schemeClr val="bg1"/>
              </a:solidFill>
            </a:endParaRPr>
          </a:p>
          <a:p>
            <a:r>
              <a:rPr lang="en-US" sz="2800" dirty="0">
                <a:solidFill>
                  <a:schemeClr val="bg1"/>
                </a:solidFill>
              </a:rPr>
              <a:t>Insights: </a:t>
            </a:r>
          </a:p>
          <a:p>
            <a:r>
              <a:rPr lang="en-US" sz="2800" dirty="0">
                <a:solidFill>
                  <a:schemeClr val="bg1"/>
                </a:solidFill>
              </a:rPr>
              <a:t>• Long movies often have complex plots or extensive narratives requiring extended screen time. </a:t>
            </a:r>
          </a:p>
          <a:p>
            <a:endParaRPr lang="en-US" sz="2800" dirty="0">
              <a:solidFill>
                <a:schemeClr val="bg1"/>
              </a:solidFill>
            </a:endParaRPr>
          </a:p>
          <a:p>
            <a:r>
              <a:rPr lang="en-US" sz="2800" dirty="0">
                <a:solidFill>
                  <a:schemeClr val="bg1"/>
                </a:solidFill>
              </a:rPr>
              <a:t>• The top 10 longest movies are primarily from genres like "Drama" and "Action."</a:t>
            </a:r>
            <a:endParaRPr lang="en-IN" sz="2800" dirty="0">
              <a:solidFill>
                <a:schemeClr val="bg1"/>
              </a:solidFill>
            </a:endParaRPr>
          </a:p>
        </p:txBody>
      </p:sp>
    </p:spTree>
    <p:extLst>
      <p:ext uri="{BB962C8B-B14F-4D97-AF65-F5344CB8AC3E}">
        <p14:creationId xmlns:p14="http://schemas.microsoft.com/office/powerpoint/2010/main" val="3672487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95032A-82C9-C6FE-6CF8-BCD49C303E33}"/>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B43DFE45-5DCB-8848-C537-7B9865C6FF9C}"/>
              </a:ext>
            </a:extLst>
          </p:cNvPr>
          <p:cNvPicPr>
            <a:picLocks noChangeAspect="1"/>
          </p:cNvPicPr>
          <p:nvPr/>
        </p:nvPicPr>
        <p:blipFill>
          <a:blip r:embed="rId2" cstate="email">
            <a:extLst>
              <a:ext uri="{BEBA8EAE-BF5A-486C-A8C5-ECC9F3942E4B}">
                <a14:imgProps xmlns:a14="http://schemas.microsoft.com/office/drawing/2010/main">
                  <a14:imgLayer r:embed="rId3">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sp>
        <p:nvSpPr>
          <p:cNvPr id="9" name="TextBox 9">
            <a:extLst>
              <a:ext uri="{FF2B5EF4-FFF2-40B4-BE49-F238E27FC236}">
                <a16:creationId xmlns:a16="http://schemas.microsoft.com/office/drawing/2014/main" id="{68785BF8-F648-3DD7-0913-986158BBA824}"/>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F334E664-3061-8780-BD82-D5C58A888B0F}"/>
              </a:ext>
            </a:extLst>
          </p:cNvPr>
          <p:cNvPicPr>
            <a:picLocks noChangeAspect="1"/>
          </p:cNvPicPr>
          <p:nvPr/>
        </p:nvPicPr>
        <p:blipFill>
          <a:blip r:embed="rId4" cstate="print">
            <a:extLst>
              <a:ext uri="{28A0092B-C50C-407E-A947-70E740481C1C}">
                <a14:useLocalDpi xmlns:a14="http://schemas.microsoft.com/office/drawing/2010/main"/>
              </a:ext>
            </a:extLst>
          </a:blip>
          <a:srcRect b="-2457"/>
          <a:stretch/>
        </p:blipFill>
        <p:spPr>
          <a:xfrm>
            <a:off x="6249797" y="0"/>
            <a:ext cx="12038201" cy="10287000"/>
          </a:xfrm>
          <a:prstGeom prst="rect">
            <a:avLst/>
          </a:prstGeom>
        </p:spPr>
      </p:pic>
      <p:sp>
        <p:nvSpPr>
          <p:cNvPr id="10" name="TextBox 9">
            <a:extLst>
              <a:ext uri="{FF2B5EF4-FFF2-40B4-BE49-F238E27FC236}">
                <a16:creationId xmlns:a16="http://schemas.microsoft.com/office/drawing/2014/main" id="{DA3D06FD-35B7-3CC3-32BE-46F00E036173}"/>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sp>
        <p:nvSpPr>
          <p:cNvPr id="6" name="TextBox 5">
            <a:extLst>
              <a:ext uri="{FF2B5EF4-FFF2-40B4-BE49-F238E27FC236}">
                <a16:creationId xmlns:a16="http://schemas.microsoft.com/office/drawing/2014/main" id="{3B5A6675-6394-AFC8-01AF-7EE4A6522BE4}"/>
              </a:ext>
            </a:extLst>
          </p:cNvPr>
          <p:cNvSpPr txBox="1"/>
          <p:nvPr/>
        </p:nvSpPr>
        <p:spPr>
          <a:xfrm>
            <a:off x="4038600" y="383715"/>
            <a:ext cx="6248400" cy="646331"/>
          </a:xfrm>
          <a:prstGeom prst="rect">
            <a:avLst/>
          </a:prstGeom>
          <a:noFill/>
        </p:spPr>
        <p:txBody>
          <a:bodyPr wrap="square" rtlCol="0">
            <a:spAutoFit/>
          </a:bodyPr>
          <a:lstStyle/>
          <a:p>
            <a:r>
              <a:rPr lang="en-IN" sz="3600" b="1" i="0" dirty="0">
                <a:solidFill>
                  <a:schemeClr val="accent6"/>
                </a:solidFill>
                <a:effectLst/>
                <a:latin typeface="Segoe UI" panose="020B0502040204020203" pitchFamily="34" charset="0"/>
              </a:rPr>
              <a:t>Movies by Age Rating</a:t>
            </a:r>
            <a:endParaRPr lang="en-IN" sz="3600" dirty="0">
              <a:solidFill>
                <a:schemeClr val="accent6"/>
              </a:solidFill>
            </a:endParaRPr>
          </a:p>
        </p:txBody>
      </p:sp>
      <p:sp>
        <p:nvSpPr>
          <p:cNvPr id="7" name="TextBox 6">
            <a:extLst>
              <a:ext uri="{FF2B5EF4-FFF2-40B4-BE49-F238E27FC236}">
                <a16:creationId xmlns:a16="http://schemas.microsoft.com/office/drawing/2014/main" id="{F3210344-56A4-FC57-2B9E-D71AF2266D5B}"/>
              </a:ext>
            </a:extLst>
          </p:cNvPr>
          <p:cNvSpPr txBox="1"/>
          <p:nvPr/>
        </p:nvSpPr>
        <p:spPr>
          <a:xfrm>
            <a:off x="10112935" y="761535"/>
            <a:ext cx="7968129" cy="8525411"/>
          </a:xfrm>
          <a:prstGeom prst="rect">
            <a:avLst/>
          </a:prstGeom>
          <a:noFill/>
        </p:spPr>
        <p:txBody>
          <a:bodyPr wrap="square">
            <a:spAutoFit/>
          </a:bodyPr>
          <a:lstStyle/>
          <a:p>
            <a:r>
              <a:rPr lang="en-US" sz="4000" dirty="0">
                <a:solidFill>
                  <a:schemeClr val="bg1"/>
                </a:solidFill>
              </a:rPr>
              <a:t>Findings: </a:t>
            </a:r>
          </a:p>
          <a:p>
            <a:r>
              <a:rPr lang="en-US" sz="2800" dirty="0">
                <a:solidFill>
                  <a:schemeClr val="bg1"/>
                </a:solidFill>
              </a:rPr>
              <a:t>• All the movies are fall under equal proportion of ratings. </a:t>
            </a:r>
          </a:p>
          <a:p>
            <a:r>
              <a:rPr lang="en-US" sz="2800" dirty="0">
                <a:solidFill>
                  <a:schemeClr val="bg1"/>
                </a:solidFill>
              </a:rPr>
              <a:t>• From this, “U/13+” is top with 1823 Movies .</a:t>
            </a:r>
          </a:p>
          <a:p>
            <a:endParaRPr lang="en-US" sz="2800" dirty="0">
              <a:solidFill>
                <a:schemeClr val="bg1"/>
              </a:solidFill>
            </a:endParaRPr>
          </a:p>
          <a:p>
            <a:r>
              <a:rPr lang="en-US" sz="3600" b="1" dirty="0">
                <a:solidFill>
                  <a:schemeClr val="bg1"/>
                </a:solidFill>
              </a:rPr>
              <a:t>Insights:</a:t>
            </a:r>
          </a:p>
          <a:p>
            <a:pPr>
              <a:buFont typeface="Arial" panose="020B0604020202020204" pitchFamily="34" charset="0"/>
              <a:buChar char="•"/>
            </a:pPr>
            <a:r>
              <a:rPr lang="en-US" sz="2800" b="1" dirty="0">
                <a:solidFill>
                  <a:schemeClr val="bg1"/>
                </a:solidFill>
              </a:rPr>
              <a:t>Majority Focus</a:t>
            </a:r>
            <a:r>
              <a:rPr lang="en-US" sz="2800" dirty="0">
                <a:solidFill>
                  <a:schemeClr val="bg1"/>
                </a:solidFill>
              </a:rPr>
              <a:t>: 39% of movies are suitable for ages 13+, indicating a strong market for teen content.</a:t>
            </a:r>
          </a:p>
          <a:p>
            <a:pPr>
              <a:buFont typeface="Arial" panose="020B0604020202020204" pitchFamily="34" charset="0"/>
              <a:buChar char="•"/>
            </a:pPr>
            <a:endParaRPr lang="en-US" sz="2800" dirty="0">
              <a:solidFill>
                <a:schemeClr val="bg1"/>
              </a:solidFill>
            </a:endParaRPr>
          </a:p>
          <a:p>
            <a:pPr>
              <a:buFont typeface="Arial" panose="020B0604020202020204" pitchFamily="34" charset="0"/>
              <a:buChar char="•"/>
            </a:pPr>
            <a:r>
              <a:rPr lang="en-US" sz="2800" b="1" dirty="0">
                <a:solidFill>
                  <a:schemeClr val="bg1"/>
                </a:solidFill>
              </a:rPr>
              <a:t>Family-Friendly Content</a:t>
            </a:r>
            <a:r>
              <a:rPr lang="en-US" sz="2800" dirty="0">
                <a:solidFill>
                  <a:schemeClr val="bg1"/>
                </a:solidFill>
              </a:rPr>
              <a:t>: 34% aimed at younger audiences (U &amp; U/A 7+), reflecting a demand for family-oriented films.</a:t>
            </a:r>
          </a:p>
          <a:p>
            <a:pPr>
              <a:buFont typeface="Arial" panose="020B0604020202020204" pitchFamily="34" charset="0"/>
              <a:buChar char="•"/>
            </a:pPr>
            <a:endParaRPr lang="en-US" sz="2800" dirty="0">
              <a:solidFill>
                <a:schemeClr val="bg1"/>
              </a:solidFill>
            </a:endParaRPr>
          </a:p>
          <a:p>
            <a:pPr>
              <a:buFont typeface="Arial" panose="020B0604020202020204" pitchFamily="34" charset="0"/>
              <a:buChar char="•"/>
            </a:pPr>
            <a:r>
              <a:rPr lang="en-US" sz="2800" b="1" dirty="0">
                <a:solidFill>
                  <a:schemeClr val="bg1"/>
                </a:solidFill>
              </a:rPr>
              <a:t>Niche Market</a:t>
            </a:r>
            <a:r>
              <a:rPr lang="en-US" sz="2800" dirty="0">
                <a:solidFill>
                  <a:schemeClr val="bg1"/>
                </a:solidFill>
              </a:rPr>
              <a:t>: Only 3.8% rated A (Adult), suggesting limited production in this category.</a:t>
            </a:r>
          </a:p>
          <a:p>
            <a:pPr>
              <a:buFont typeface="Arial" panose="020B0604020202020204" pitchFamily="34" charset="0"/>
              <a:buChar char="•"/>
            </a:pPr>
            <a:endParaRPr lang="en-US" sz="2800" dirty="0">
              <a:solidFill>
                <a:schemeClr val="bg1"/>
              </a:solidFill>
            </a:endParaRPr>
          </a:p>
          <a:p>
            <a:pPr>
              <a:buFont typeface="Arial" panose="020B0604020202020204" pitchFamily="34" charset="0"/>
              <a:buChar char="•"/>
            </a:pPr>
            <a:r>
              <a:rPr lang="en-US" sz="2800" b="1" dirty="0">
                <a:solidFill>
                  <a:schemeClr val="bg1"/>
                </a:solidFill>
              </a:rPr>
              <a:t>Opportunities</a:t>
            </a:r>
            <a:r>
              <a:rPr lang="en-US" sz="2800" dirty="0">
                <a:solidFill>
                  <a:schemeClr val="bg1"/>
                </a:solidFill>
              </a:rPr>
              <a:t>: Potential for diverse genres in U/A 13+ films to engage younger audiences further.</a:t>
            </a:r>
          </a:p>
          <a:p>
            <a:r>
              <a:rPr lang="en-US" sz="2800" dirty="0">
                <a:solidFill>
                  <a:schemeClr val="bg1"/>
                </a:solidFill>
              </a:rPr>
              <a:t>.</a:t>
            </a:r>
            <a:endParaRPr lang="en-IN" sz="2800" dirty="0">
              <a:solidFill>
                <a:schemeClr val="bg1"/>
              </a:solidFill>
            </a:endParaRPr>
          </a:p>
        </p:txBody>
      </p:sp>
      <p:pic>
        <p:nvPicPr>
          <p:cNvPr id="11" name="Picture 10">
            <a:extLst>
              <a:ext uri="{FF2B5EF4-FFF2-40B4-BE49-F238E27FC236}">
                <a16:creationId xmlns:a16="http://schemas.microsoft.com/office/drawing/2014/main" id="{9435EF7D-9382-C051-C255-62EA730AE36A}"/>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506437" y="1116952"/>
            <a:ext cx="9256521" cy="7772400"/>
          </a:xfrm>
          <a:prstGeom prst="rect">
            <a:avLst/>
          </a:prstGeom>
        </p:spPr>
      </p:pic>
    </p:spTree>
    <p:extLst>
      <p:ext uri="{BB962C8B-B14F-4D97-AF65-F5344CB8AC3E}">
        <p14:creationId xmlns:p14="http://schemas.microsoft.com/office/powerpoint/2010/main" val="3122089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3126E2-DA0A-F330-67CD-FE7EDB313310}"/>
            </a:ext>
          </a:extLst>
        </p:cNvPr>
        <p:cNvGrpSpPr/>
        <p:nvPr/>
      </p:nvGrpSpPr>
      <p:grpSpPr>
        <a:xfrm>
          <a:off x="0" y="0"/>
          <a:ext cx="0" cy="0"/>
          <a:chOff x="0" y="0"/>
          <a:chExt cx="0" cy="0"/>
        </a:xfrm>
      </p:grpSpPr>
      <p:pic>
        <p:nvPicPr>
          <p:cNvPr id="5" name="Picture 4" descr="A black sky with white dots&#10;&#10;Description automatically generated">
            <a:extLst>
              <a:ext uri="{FF2B5EF4-FFF2-40B4-BE49-F238E27FC236}">
                <a16:creationId xmlns:a16="http://schemas.microsoft.com/office/drawing/2014/main" id="{E98A0016-0928-9659-FDDB-8DA2F1D01F32}"/>
              </a:ext>
            </a:extLst>
          </p:cNvPr>
          <p:cNvPicPr>
            <a:picLocks noChangeAspect="1"/>
          </p:cNvPicPr>
          <p:nvPr/>
        </p:nvPicPr>
        <p:blipFill>
          <a:blip r:embed="rId2" cstate="print">
            <a:extLst>
              <a:ext uri="{28A0092B-C50C-407E-A947-70E740481C1C}">
                <a14:useLocalDpi xmlns:a14="http://schemas.microsoft.com/office/drawing/2010/main"/>
              </a:ext>
            </a:extLst>
          </a:blip>
          <a:srcRect b="-2457"/>
          <a:stretch/>
        </p:blipFill>
        <p:spPr>
          <a:xfrm>
            <a:off x="-78683" y="0"/>
            <a:ext cx="18366681" cy="10287000"/>
          </a:xfrm>
          <a:prstGeom prst="rect">
            <a:avLst/>
          </a:prstGeom>
        </p:spPr>
      </p:pic>
      <p:pic>
        <p:nvPicPr>
          <p:cNvPr id="2" name="Picture 1">
            <a:extLst>
              <a:ext uri="{FF2B5EF4-FFF2-40B4-BE49-F238E27FC236}">
                <a16:creationId xmlns:a16="http://schemas.microsoft.com/office/drawing/2014/main" id="{A4B13421-C8F8-1450-03DE-E34BABCF63F0}"/>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0"/>
            <a:ext cx="18288000" cy="10174224"/>
          </a:xfrm>
          <a:prstGeom prst="rect">
            <a:avLst/>
          </a:prstGeom>
        </p:spPr>
      </p:pic>
      <p:sp>
        <p:nvSpPr>
          <p:cNvPr id="9" name="TextBox 9">
            <a:extLst>
              <a:ext uri="{FF2B5EF4-FFF2-40B4-BE49-F238E27FC236}">
                <a16:creationId xmlns:a16="http://schemas.microsoft.com/office/drawing/2014/main" id="{B3233104-1123-1E63-4F10-668A53860CF0}"/>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sp>
        <p:nvSpPr>
          <p:cNvPr id="10" name="TextBox 9">
            <a:extLst>
              <a:ext uri="{FF2B5EF4-FFF2-40B4-BE49-F238E27FC236}">
                <a16:creationId xmlns:a16="http://schemas.microsoft.com/office/drawing/2014/main" id="{AE999194-4792-95B7-168D-44A5743008C5}"/>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4" name="Picture 3" descr="A graph of a number of years&#10;&#10;Description automatically generated with medium confidence">
            <a:extLst>
              <a:ext uri="{FF2B5EF4-FFF2-40B4-BE49-F238E27FC236}">
                <a16:creationId xmlns:a16="http://schemas.microsoft.com/office/drawing/2014/main" id="{2E022FAB-7B28-6F8F-674F-B3252B68F06C}"/>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04800" y="876300"/>
            <a:ext cx="10517466" cy="8768668"/>
          </a:xfrm>
          <a:prstGeom prst="rect">
            <a:avLst/>
          </a:prstGeom>
        </p:spPr>
      </p:pic>
      <p:sp>
        <p:nvSpPr>
          <p:cNvPr id="6" name="TextBox 5">
            <a:extLst>
              <a:ext uri="{FF2B5EF4-FFF2-40B4-BE49-F238E27FC236}">
                <a16:creationId xmlns:a16="http://schemas.microsoft.com/office/drawing/2014/main" id="{FCA6B450-8EBF-D232-2A83-53AAE834DA6D}"/>
              </a:ext>
            </a:extLst>
          </p:cNvPr>
          <p:cNvSpPr txBox="1"/>
          <p:nvPr/>
        </p:nvSpPr>
        <p:spPr>
          <a:xfrm>
            <a:off x="11288559" y="1783439"/>
            <a:ext cx="6936000" cy="7263527"/>
          </a:xfrm>
          <a:prstGeom prst="rect">
            <a:avLst/>
          </a:prstGeom>
          <a:noFill/>
        </p:spPr>
        <p:txBody>
          <a:bodyPr wrap="square">
            <a:spAutoFit/>
          </a:bodyPr>
          <a:lstStyle/>
          <a:p>
            <a:endParaRPr lang="en-US" sz="2400" dirty="0">
              <a:solidFill>
                <a:schemeClr val="bg1"/>
              </a:solidFill>
            </a:endParaRPr>
          </a:p>
          <a:p>
            <a:r>
              <a:rPr lang="en-US" sz="2400" dirty="0">
                <a:solidFill>
                  <a:schemeClr val="bg1"/>
                </a:solidFill>
              </a:rPr>
              <a:t> </a:t>
            </a:r>
            <a:r>
              <a:rPr lang="en-US" sz="2800" b="1" dirty="0">
                <a:solidFill>
                  <a:schemeClr val="bg1"/>
                </a:solidFill>
              </a:rPr>
              <a:t>Findings And Insights</a:t>
            </a:r>
          </a:p>
          <a:p>
            <a:pPr>
              <a:buFont typeface="Arial" panose="020B0604020202020204" pitchFamily="34" charset="0"/>
              <a:buChar char="•"/>
            </a:pPr>
            <a:r>
              <a:rPr lang="en-US" sz="2400" b="1" dirty="0">
                <a:solidFill>
                  <a:schemeClr val="bg1"/>
                </a:solidFill>
              </a:rPr>
              <a:t>Dominance of Drama</a:t>
            </a:r>
            <a:r>
              <a:rPr lang="en-US" sz="2400" dirty="0">
                <a:solidFill>
                  <a:schemeClr val="bg1"/>
                </a:solidFill>
              </a:rPr>
              <a:t>: Remains the most popular genre, peaking at </a:t>
            </a:r>
            <a:r>
              <a:rPr lang="en-US" sz="2400" b="1" dirty="0">
                <a:solidFill>
                  <a:schemeClr val="bg1"/>
                </a:solidFill>
              </a:rPr>
              <a:t>127 movies in 2022</a:t>
            </a:r>
            <a:r>
              <a:rPr lang="en-US" sz="2400" dirty="0">
                <a:solidFill>
                  <a:schemeClr val="bg1"/>
                </a:solidFill>
              </a:rPr>
              <a:t>.</a:t>
            </a:r>
          </a:p>
          <a:p>
            <a:pPr>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800" b="1" dirty="0">
                <a:solidFill>
                  <a:schemeClr val="bg1"/>
                </a:solidFill>
              </a:rPr>
              <a:t>Rising Action and Comedy</a:t>
            </a:r>
            <a:r>
              <a:rPr lang="en-US" sz="2400" dirty="0">
                <a:solidFill>
                  <a:schemeClr val="bg1"/>
                </a:solidFill>
              </a:rPr>
              <a:t>:</a:t>
            </a:r>
          </a:p>
          <a:p>
            <a:pPr marL="742950" lvl="1" indent="-285750">
              <a:buFont typeface="Arial" panose="020B0604020202020204" pitchFamily="34" charset="0"/>
              <a:buChar char="•"/>
            </a:pPr>
            <a:r>
              <a:rPr lang="en-US" sz="2400" dirty="0">
                <a:solidFill>
                  <a:schemeClr val="bg1"/>
                </a:solidFill>
              </a:rPr>
              <a:t>Action shows growth, particularly in </a:t>
            </a:r>
            <a:r>
              <a:rPr lang="en-US" sz="2400" b="1" dirty="0">
                <a:solidFill>
                  <a:schemeClr val="bg1"/>
                </a:solidFill>
              </a:rPr>
              <a:t>2018</a:t>
            </a:r>
            <a:r>
              <a:rPr lang="en-US" sz="2400" dirty="0">
                <a:solidFill>
                  <a:schemeClr val="bg1"/>
                </a:solidFill>
              </a:rPr>
              <a:t> and </a:t>
            </a:r>
            <a:r>
              <a:rPr lang="en-US" sz="2400" b="1" dirty="0">
                <a:solidFill>
                  <a:schemeClr val="bg1"/>
                </a:solidFill>
              </a:rPr>
              <a:t>2022</a:t>
            </a:r>
            <a:r>
              <a:rPr lang="en-US" sz="2400" dirty="0">
                <a:solidFill>
                  <a:schemeClr val="bg1"/>
                </a:solidFill>
              </a:rPr>
              <a:t>.</a:t>
            </a:r>
          </a:p>
          <a:p>
            <a:pPr marL="742950" lvl="1" indent="-285750">
              <a:buFont typeface="Arial" panose="020B0604020202020204" pitchFamily="34" charset="0"/>
              <a:buChar char="•"/>
            </a:pPr>
            <a:r>
              <a:rPr lang="en-US" sz="2400" dirty="0">
                <a:solidFill>
                  <a:schemeClr val="bg1"/>
                </a:solidFill>
              </a:rPr>
              <a:t>Comedy maintains a strong presence, with </a:t>
            </a:r>
            <a:r>
              <a:rPr lang="en-US" sz="2400" b="1" dirty="0">
                <a:solidFill>
                  <a:schemeClr val="bg1"/>
                </a:solidFill>
              </a:rPr>
              <a:t>30 movies in 2022</a:t>
            </a:r>
            <a:r>
              <a:rPr lang="en-US" sz="2400" dirty="0">
                <a:solidFill>
                  <a:schemeClr val="bg1"/>
                </a:solidFill>
              </a:rPr>
              <a:t>.</a:t>
            </a:r>
          </a:p>
          <a:p>
            <a:pPr marL="742950" lvl="1" indent="-285750">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800" b="1" dirty="0">
                <a:solidFill>
                  <a:schemeClr val="bg1"/>
                </a:solidFill>
              </a:rPr>
              <a:t>Emergence of Thrillers and Documentaries</a:t>
            </a:r>
            <a:r>
              <a:rPr lang="en-US" sz="2800" dirty="0">
                <a:solidFill>
                  <a:schemeClr val="bg1"/>
                </a:solidFill>
              </a:rPr>
              <a:t>: </a:t>
            </a:r>
            <a:r>
              <a:rPr lang="en-US" sz="2400" dirty="0">
                <a:solidFill>
                  <a:schemeClr val="bg1"/>
                </a:solidFill>
              </a:rPr>
              <a:t>Increased popularity, especially from </a:t>
            </a:r>
            <a:r>
              <a:rPr lang="en-US" sz="2400" b="1" dirty="0">
                <a:solidFill>
                  <a:schemeClr val="bg1"/>
                </a:solidFill>
              </a:rPr>
              <a:t>2018 onwards</a:t>
            </a:r>
            <a:r>
              <a:rPr lang="en-US" sz="2400" dirty="0">
                <a:solidFill>
                  <a:schemeClr val="bg1"/>
                </a:solidFill>
              </a:rPr>
              <a:t>.</a:t>
            </a:r>
          </a:p>
          <a:p>
            <a:pPr>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800" b="1" dirty="0">
                <a:solidFill>
                  <a:schemeClr val="bg1"/>
                </a:solidFill>
              </a:rPr>
              <a:t>Shifting Preferences</a:t>
            </a:r>
            <a:r>
              <a:rPr lang="en-US" sz="2800" dirty="0">
                <a:solidFill>
                  <a:schemeClr val="bg1"/>
                </a:solidFill>
              </a:rPr>
              <a:t>: </a:t>
            </a:r>
            <a:r>
              <a:rPr lang="en-US" sz="2400" dirty="0">
                <a:solidFill>
                  <a:schemeClr val="bg1"/>
                </a:solidFill>
              </a:rPr>
              <a:t>Traditional genres like Romance and Animation are declining, indicating changing viewer interests.</a:t>
            </a:r>
          </a:p>
          <a:p>
            <a:endParaRPr lang="en-IN" dirty="0">
              <a:solidFill>
                <a:schemeClr val="bg1"/>
              </a:solidFill>
            </a:endParaRPr>
          </a:p>
        </p:txBody>
      </p:sp>
      <p:sp>
        <p:nvSpPr>
          <p:cNvPr id="3" name="TextBox 2">
            <a:extLst>
              <a:ext uri="{FF2B5EF4-FFF2-40B4-BE49-F238E27FC236}">
                <a16:creationId xmlns:a16="http://schemas.microsoft.com/office/drawing/2014/main" id="{D819D802-48C7-C7E7-2BB9-4562B8578D8A}"/>
              </a:ext>
            </a:extLst>
          </p:cNvPr>
          <p:cNvSpPr txBox="1"/>
          <p:nvPr/>
        </p:nvSpPr>
        <p:spPr>
          <a:xfrm>
            <a:off x="11567160" y="729140"/>
            <a:ext cx="5836561" cy="646331"/>
          </a:xfrm>
          <a:prstGeom prst="rect">
            <a:avLst/>
          </a:prstGeom>
          <a:noFill/>
        </p:spPr>
        <p:txBody>
          <a:bodyPr wrap="square" rtlCol="0">
            <a:spAutoFit/>
          </a:bodyPr>
          <a:lstStyle/>
          <a:p>
            <a:r>
              <a:rPr lang="en-IN" sz="3600" b="1" dirty="0">
                <a:solidFill>
                  <a:schemeClr val="accent6"/>
                </a:solidFill>
              </a:rPr>
              <a:t>Genre Popularity Over Time</a:t>
            </a:r>
          </a:p>
        </p:txBody>
      </p:sp>
    </p:spTree>
    <p:extLst>
      <p:ext uri="{BB962C8B-B14F-4D97-AF65-F5344CB8AC3E}">
        <p14:creationId xmlns:p14="http://schemas.microsoft.com/office/powerpoint/2010/main" val="407600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11D240-96D1-3806-A8C6-347519F0C9D7}"/>
            </a:ext>
          </a:extLst>
        </p:cNvPr>
        <p:cNvGrpSpPr/>
        <p:nvPr/>
      </p:nvGrpSpPr>
      <p:grpSpPr>
        <a:xfrm>
          <a:off x="0" y="0"/>
          <a:ext cx="0" cy="0"/>
          <a:chOff x="0" y="0"/>
          <a:chExt cx="0" cy="0"/>
        </a:xfrm>
      </p:grpSpPr>
      <p:pic>
        <p:nvPicPr>
          <p:cNvPr id="8" name="Picture 7" descr="A screen shot of a television&#10;&#10;Description automatically generated">
            <a:extLst>
              <a:ext uri="{FF2B5EF4-FFF2-40B4-BE49-F238E27FC236}">
                <a16:creationId xmlns:a16="http://schemas.microsoft.com/office/drawing/2014/main" id="{1CF93A30-A39C-645C-08E7-3FE76C389390}"/>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28600" y="741624"/>
            <a:ext cx="17402617" cy="9488988"/>
          </a:xfrm>
          <a:prstGeom prst="rect">
            <a:avLst/>
          </a:prstGeom>
        </p:spPr>
      </p:pic>
      <p:sp>
        <p:nvSpPr>
          <p:cNvPr id="9" name="TextBox 9">
            <a:extLst>
              <a:ext uri="{FF2B5EF4-FFF2-40B4-BE49-F238E27FC236}">
                <a16:creationId xmlns:a16="http://schemas.microsoft.com/office/drawing/2014/main" id="{4297064E-E050-F3DE-934D-7991A02B7E4A}"/>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656B5569-82A2-389A-BCAF-02B823B90001}"/>
              </a:ext>
            </a:extLst>
          </p:cNvPr>
          <p:cNvPicPr>
            <a:picLocks noChangeAspect="1"/>
          </p:cNvPicPr>
          <p:nvPr/>
        </p:nvPicPr>
        <p:blipFill>
          <a:blip r:embed="rId3"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8BFEBEFE-9140-9A0E-6F69-9B3AF0D82FD1}"/>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470BA79E-CDB7-2D86-5A6A-DCDCA57D755D}"/>
              </a:ext>
            </a:extLst>
          </p:cNvPr>
          <p:cNvPicPr>
            <a:picLocks noChangeAspect="1"/>
          </p:cNvPicPr>
          <p:nvPr/>
        </p:nvPicPr>
        <p:blipFill>
          <a:blip r:embed="rId4" cstate="email">
            <a:extLst>
              <a:ext uri="{BEBA8EAE-BF5A-486C-A8C5-ECC9F3942E4B}">
                <a14:imgProps xmlns:a14="http://schemas.microsoft.com/office/drawing/2010/main">
                  <a14:imgLayer r:embed="rId5">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pic>
        <p:nvPicPr>
          <p:cNvPr id="4" name="Picture 3" descr="A screen shot of a graph&#10;&#10;Description automatically generated">
            <a:extLst>
              <a:ext uri="{FF2B5EF4-FFF2-40B4-BE49-F238E27FC236}">
                <a16:creationId xmlns:a16="http://schemas.microsoft.com/office/drawing/2014/main" id="{BEDFD8FD-2DEF-1DC3-004F-E0A6183D579B}"/>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335280" y="1333500"/>
            <a:ext cx="10591800" cy="7283286"/>
          </a:xfrm>
          <a:prstGeom prst="rect">
            <a:avLst/>
          </a:prstGeom>
        </p:spPr>
      </p:pic>
      <p:sp>
        <p:nvSpPr>
          <p:cNvPr id="6" name="TextBox 5">
            <a:extLst>
              <a:ext uri="{FF2B5EF4-FFF2-40B4-BE49-F238E27FC236}">
                <a16:creationId xmlns:a16="http://schemas.microsoft.com/office/drawing/2014/main" id="{ABC0393A-A4B2-B961-DEF6-A6ADD650398B}"/>
              </a:ext>
            </a:extLst>
          </p:cNvPr>
          <p:cNvSpPr txBox="1"/>
          <p:nvPr/>
        </p:nvSpPr>
        <p:spPr>
          <a:xfrm>
            <a:off x="11962701" y="1071890"/>
            <a:ext cx="6400800" cy="523220"/>
          </a:xfrm>
          <a:prstGeom prst="rect">
            <a:avLst/>
          </a:prstGeom>
          <a:noFill/>
        </p:spPr>
        <p:txBody>
          <a:bodyPr wrap="square" rtlCol="0">
            <a:spAutoFit/>
          </a:bodyPr>
          <a:lstStyle/>
          <a:p>
            <a:r>
              <a:rPr lang="en-IN" sz="2800" b="1" i="0" dirty="0">
                <a:solidFill>
                  <a:schemeClr val="accent6"/>
                </a:solidFill>
                <a:effectLst/>
                <a:latin typeface="Segoe UI" panose="020B0502040204020203" pitchFamily="34" charset="0"/>
              </a:rPr>
              <a:t>Most Common Movie Types</a:t>
            </a:r>
            <a:endParaRPr lang="en-IN" sz="2800" dirty="0">
              <a:solidFill>
                <a:schemeClr val="accent6"/>
              </a:solidFill>
            </a:endParaRPr>
          </a:p>
        </p:txBody>
      </p:sp>
      <p:sp>
        <p:nvSpPr>
          <p:cNvPr id="7" name="TextBox 6">
            <a:extLst>
              <a:ext uri="{FF2B5EF4-FFF2-40B4-BE49-F238E27FC236}">
                <a16:creationId xmlns:a16="http://schemas.microsoft.com/office/drawing/2014/main" id="{6C2F2D3F-4817-BFF0-4DA0-AEB65278ACBE}"/>
              </a:ext>
            </a:extLst>
          </p:cNvPr>
          <p:cNvSpPr txBox="1"/>
          <p:nvPr/>
        </p:nvSpPr>
        <p:spPr>
          <a:xfrm>
            <a:off x="11506200" y="2834104"/>
            <a:ext cx="6172200" cy="3416320"/>
          </a:xfrm>
          <a:prstGeom prst="rect">
            <a:avLst/>
          </a:prstGeom>
          <a:noFill/>
        </p:spPr>
        <p:txBody>
          <a:bodyPr wrap="square">
            <a:spAutoFit/>
          </a:bodyPr>
          <a:lstStyle/>
          <a:p>
            <a:r>
              <a:rPr lang="en-US" sz="2400" dirty="0">
                <a:solidFill>
                  <a:schemeClr val="bg1"/>
                </a:solidFill>
              </a:rPr>
              <a:t>Findings: </a:t>
            </a:r>
          </a:p>
          <a:p>
            <a:r>
              <a:rPr lang="en-US" sz="2400" dirty="0">
                <a:solidFill>
                  <a:schemeClr val="bg1"/>
                </a:solidFill>
              </a:rPr>
              <a:t>• The majority of the dataset consists of Drama, followed by Comedy.</a:t>
            </a:r>
          </a:p>
          <a:p>
            <a:endParaRPr lang="en-US" sz="2400" dirty="0">
              <a:solidFill>
                <a:schemeClr val="bg1"/>
              </a:solidFill>
            </a:endParaRPr>
          </a:p>
          <a:p>
            <a:r>
              <a:rPr lang="en-US" sz="2400" dirty="0">
                <a:solidFill>
                  <a:schemeClr val="bg1"/>
                </a:solidFill>
              </a:rPr>
              <a:t> Insights: </a:t>
            </a:r>
          </a:p>
          <a:p>
            <a:r>
              <a:rPr lang="en-US" sz="2400" dirty="0">
                <a:solidFill>
                  <a:schemeClr val="bg1"/>
                </a:solidFill>
              </a:rPr>
              <a:t>• The dominance of Drama indicates this format are the most produced.</a:t>
            </a:r>
          </a:p>
          <a:p>
            <a:r>
              <a:rPr lang="en-US" sz="2400" dirty="0">
                <a:solidFill>
                  <a:schemeClr val="bg1"/>
                </a:solidFill>
              </a:rPr>
              <a:t> • Less common types might cater to specific audience segments or serve niche markets</a:t>
            </a:r>
            <a:endParaRPr lang="en-IN" sz="2400" dirty="0">
              <a:solidFill>
                <a:schemeClr val="bg1"/>
              </a:solidFill>
            </a:endParaRPr>
          </a:p>
        </p:txBody>
      </p:sp>
    </p:spTree>
    <p:extLst>
      <p:ext uri="{BB962C8B-B14F-4D97-AF65-F5344CB8AC3E}">
        <p14:creationId xmlns:p14="http://schemas.microsoft.com/office/powerpoint/2010/main" val="378091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29180D-BF5A-B0A4-F49C-C60B6398063B}"/>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BE167A7B-2525-813E-93BA-8E635EDECA9F}"/>
              </a:ext>
            </a:extLst>
          </p:cNvPr>
          <p:cNvPicPr>
            <a:picLocks noChangeAspect="1"/>
          </p:cNvPicPr>
          <p:nvPr/>
        </p:nvPicPr>
        <p:blipFill>
          <a:blip r:embed="rId2" cstate="email">
            <a:extLst>
              <a:ext uri="{BEBA8EAE-BF5A-486C-A8C5-ECC9F3942E4B}">
                <a14:imgProps xmlns:a14="http://schemas.microsoft.com/office/drawing/2010/main">
                  <a14:imgLayer r:embed="rId3">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0"/>
            <a:ext cx="18288000" cy="10174224"/>
          </a:xfrm>
          <a:prstGeom prst="rect">
            <a:avLst/>
          </a:prstGeom>
        </p:spPr>
      </p:pic>
      <p:sp>
        <p:nvSpPr>
          <p:cNvPr id="9" name="TextBox 9">
            <a:extLst>
              <a:ext uri="{FF2B5EF4-FFF2-40B4-BE49-F238E27FC236}">
                <a16:creationId xmlns:a16="http://schemas.microsoft.com/office/drawing/2014/main" id="{7F8A138A-5EB8-FB43-30ED-F94CA2D84E93}"/>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49EF9282-F3D9-4924-D27F-D2662BCA5704}"/>
              </a:ext>
            </a:extLst>
          </p:cNvPr>
          <p:cNvPicPr>
            <a:picLocks noChangeAspect="1"/>
          </p:cNvPicPr>
          <p:nvPr/>
        </p:nvPicPr>
        <p:blipFill>
          <a:blip r:embed="rId4"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81FB2DCB-DA9D-2FC2-F3FC-5107EA2507F5}"/>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8" name="Picture 7">
            <a:extLst>
              <a:ext uri="{FF2B5EF4-FFF2-40B4-BE49-F238E27FC236}">
                <a16:creationId xmlns:a16="http://schemas.microsoft.com/office/drawing/2014/main" id="{9D332F73-D9F4-9933-9CDA-56EDAAAD1E70}"/>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03072" y="985634"/>
            <a:ext cx="10713361" cy="8272666"/>
          </a:xfrm>
          <a:prstGeom prst="rect">
            <a:avLst/>
          </a:prstGeom>
        </p:spPr>
      </p:pic>
      <p:sp>
        <p:nvSpPr>
          <p:cNvPr id="11" name="TextBox 10">
            <a:extLst>
              <a:ext uri="{FF2B5EF4-FFF2-40B4-BE49-F238E27FC236}">
                <a16:creationId xmlns:a16="http://schemas.microsoft.com/office/drawing/2014/main" id="{BFE8D7BC-3081-82B7-CC5E-EF02F722160A}"/>
              </a:ext>
            </a:extLst>
          </p:cNvPr>
          <p:cNvSpPr txBox="1"/>
          <p:nvPr/>
        </p:nvSpPr>
        <p:spPr>
          <a:xfrm>
            <a:off x="5029200" y="231207"/>
            <a:ext cx="7618537" cy="523220"/>
          </a:xfrm>
          <a:prstGeom prst="rect">
            <a:avLst/>
          </a:prstGeom>
          <a:noFill/>
        </p:spPr>
        <p:txBody>
          <a:bodyPr wrap="square" rtlCol="0">
            <a:spAutoFit/>
          </a:bodyPr>
          <a:lstStyle/>
          <a:p>
            <a:r>
              <a:rPr lang="en-US" sz="2800" b="1" i="0" dirty="0">
                <a:solidFill>
                  <a:schemeClr val="accent6"/>
                </a:solidFill>
                <a:effectLst/>
                <a:latin typeface="Segoe UI" panose="020B0502040204020203" pitchFamily="34" charset="0"/>
              </a:rPr>
              <a:t>Correlation Between Running Time and Year</a:t>
            </a:r>
            <a:endParaRPr lang="en-IN" sz="2800" dirty="0">
              <a:solidFill>
                <a:schemeClr val="accent6"/>
              </a:solidFill>
            </a:endParaRPr>
          </a:p>
        </p:txBody>
      </p:sp>
      <p:sp>
        <p:nvSpPr>
          <p:cNvPr id="3" name="TextBox 2">
            <a:extLst>
              <a:ext uri="{FF2B5EF4-FFF2-40B4-BE49-F238E27FC236}">
                <a16:creationId xmlns:a16="http://schemas.microsoft.com/office/drawing/2014/main" id="{F7D659C0-4190-B5A5-61F4-DFA29776CC41}"/>
              </a:ext>
            </a:extLst>
          </p:cNvPr>
          <p:cNvSpPr txBox="1"/>
          <p:nvPr/>
        </p:nvSpPr>
        <p:spPr>
          <a:xfrm>
            <a:off x="11299313" y="2525578"/>
            <a:ext cx="6942967" cy="5262979"/>
          </a:xfrm>
          <a:prstGeom prst="rect">
            <a:avLst/>
          </a:prstGeom>
          <a:noFill/>
        </p:spPr>
        <p:txBody>
          <a:bodyPr wrap="square" rtlCol="0">
            <a:spAutoFit/>
          </a:bodyPr>
          <a:lstStyle/>
          <a:p>
            <a:r>
              <a:rPr lang="en-US" sz="2800" dirty="0">
                <a:solidFill>
                  <a:schemeClr val="bg1"/>
                </a:solidFill>
              </a:rPr>
              <a:t>Findings: </a:t>
            </a:r>
          </a:p>
          <a:p>
            <a:r>
              <a:rPr lang="en-US" sz="2800" dirty="0">
                <a:solidFill>
                  <a:schemeClr val="bg1"/>
                </a:solidFill>
              </a:rPr>
              <a:t>• Over the years, the running time of movies are gradually decreased.</a:t>
            </a:r>
          </a:p>
          <a:p>
            <a:endParaRPr lang="en-US" sz="2800" dirty="0">
              <a:solidFill>
                <a:schemeClr val="bg1"/>
              </a:solidFill>
            </a:endParaRPr>
          </a:p>
          <a:p>
            <a:r>
              <a:rPr lang="en-US" sz="2800" dirty="0">
                <a:solidFill>
                  <a:schemeClr val="bg1"/>
                </a:solidFill>
              </a:rPr>
              <a:t> </a:t>
            </a:r>
          </a:p>
          <a:p>
            <a:r>
              <a:rPr lang="en-US" sz="2800" dirty="0">
                <a:solidFill>
                  <a:schemeClr val="bg1"/>
                </a:solidFill>
              </a:rPr>
              <a:t>Insights:</a:t>
            </a:r>
          </a:p>
          <a:p>
            <a:r>
              <a:rPr lang="en-US" sz="2800" dirty="0">
                <a:solidFill>
                  <a:schemeClr val="bg1"/>
                </a:solidFill>
              </a:rPr>
              <a:t> • Nowadays people don’t have the patience to watch longer running-time movies</a:t>
            </a:r>
          </a:p>
          <a:p>
            <a:endParaRPr lang="en-US" sz="2800" dirty="0">
              <a:solidFill>
                <a:schemeClr val="bg1"/>
              </a:solidFill>
            </a:endParaRPr>
          </a:p>
          <a:p>
            <a:r>
              <a:rPr lang="en-US" sz="2800" dirty="0">
                <a:solidFill>
                  <a:schemeClr val="bg1"/>
                </a:solidFill>
              </a:rPr>
              <a:t>. • So slight decrease in running time in recent years that might reflect changes in production styles or audience preferences</a:t>
            </a:r>
            <a:r>
              <a:rPr lang="en-US" sz="2400" dirty="0">
                <a:solidFill>
                  <a:schemeClr val="bg1"/>
                </a:solidFill>
              </a:rPr>
              <a:t>.</a:t>
            </a:r>
            <a:endParaRPr lang="en-IN" sz="2400" dirty="0">
              <a:solidFill>
                <a:schemeClr val="bg1"/>
              </a:solidFill>
            </a:endParaRPr>
          </a:p>
        </p:txBody>
      </p:sp>
    </p:spTree>
    <p:extLst>
      <p:ext uri="{BB962C8B-B14F-4D97-AF65-F5344CB8AC3E}">
        <p14:creationId xmlns:p14="http://schemas.microsoft.com/office/powerpoint/2010/main" val="3601318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32E328-52B6-F5FE-C0ED-A1306EECE37F}"/>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67C4FCDA-F323-CC3A-078A-FB257D0620EC}"/>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6C45422F-695C-F97D-A809-1F81A9947F40}"/>
              </a:ext>
            </a:extLst>
          </p:cNvPr>
          <p:cNvPicPr>
            <a:picLocks noChangeAspect="1"/>
          </p:cNvPicPr>
          <p:nvPr/>
        </p:nvPicPr>
        <p:blipFill>
          <a:blip r:embed="rId2"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A021B51C-AE56-702E-E7DB-0AFAECDBE242}"/>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0EAACABD-4409-527F-E9BA-5195644527BE}"/>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pic>
        <p:nvPicPr>
          <p:cNvPr id="4" name="Picture 3" descr="A screen shot of a table&#10;&#10;Description automatically generated">
            <a:extLst>
              <a:ext uri="{FF2B5EF4-FFF2-40B4-BE49-F238E27FC236}">
                <a16:creationId xmlns:a16="http://schemas.microsoft.com/office/drawing/2014/main" id="{BF85E530-DC9E-F040-6405-679E8FD99243}"/>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57198" y="647700"/>
            <a:ext cx="8973885" cy="8534400"/>
          </a:xfrm>
          <a:prstGeom prst="rect">
            <a:avLst/>
          </a:prstGeom>
        </p:spPr>
      </p:pic>
      <p:sp>
        <p:nvSpPr>
          <p:cNvPr id="6" name="TextBox 5">
            <a:extLst>
              <a:ext uri="{FF2B5EF4-FFF2-40B4-BE49-F238E27FC236}">
                <a16:creationId xmlns:a16="http://schemas.microsoft.com/office/drawing/2014/main" id="{7A274CA3-692B-BD83-77A7-3918AEA74C8D}"/>
              </a:ext>
            </a:extLst>
          </p:cNvPr>
          <p:cNvSpPr txBox="1"/>
          <p:nvPr/>
        </p:nvSpPr>
        <p:spPr>
          <a:xfrm>
            <a:off x="10744200" y="1072839"/>
            <a:ext cx="6019800" cy="523220"/>
          </a:xfrm>
          <a:prstGeom prst="rect">
            <a:avLst/>
          </a:prstGeom>
          <a:noFill/>
        </p:spPr>
        <p:txBody>
          <a:bodyPr wrap="square" rtlCol="0">
            <a:spAutoFit/>
          </a:bodyPr>
          <a:lstStyle/>
          <a:p>
            <a:r>
              <a:rPr lang="en-US" sz="2800" b="1" i="0" dirty="0">
                <a:solidFill>
                  <a:schemeClr val="accent6"/>
                </a:solidFill>
                <a:effectLst/>
                <a:latin typeface="Segoe UI" panose="020B0502040204020203" pitchFamily="34" charset="0"/>
              </a:rPr>
              <a:t>Movies by Genre and Age Rating</a:t>
            </a:r>
            <a:r>
              <a:rPr lang="en-US" sz="1800" b="1" i="0" dirty="0">
                <a:solidFill>
                  <a:srgbClr val="000000"/>
                </a:solidFill>
                <a:effectLst/>
                <a:latin typeface="Segoe UI" panose="020B0502040204020203" pitchFamily="34" charset="0"/>
              </a:rPr>
              <a:t>:</a:t>
            </a:r>
            <a:endParaRPr lang="en-IN" dirty="0"/>
          </a:p>
        </p:txBody>
      </p:sp>
      <p:sp>
        <p:nvSpPr>
          <p:cNvPr id="11" name="TextBox 10">
            <a:extLst>
              <a:ext uri="{FF2B5EF4-FFF2-40B4-BE49-F238E27FC236}">
                <a16:creationId xmlns:a16="http://schemas.microsoft.com/office/drawing/2014/main" id="{4F84846A-6C63-2697-AF6D-7A660D3FFA1B}"/>
              </a:ext>
            </a:extLst>
          </p:cNvPr>
          <p:cNvSpPr txBox="1"/>
          <p:nvPr/>
        </p:nvSpPr>
        <p:spPr>
          <a:xfrm>
            <a:off x="9646562" y="1760509"/>
            <a:ext cx="8724932" cy="7725192"/>
          </a:xfrm>
          <a:prstGeom prst="rect">
            <a:avLst/>
          </a:prstGeom>
          <a:noFill/>
        </p:spPr>
        <p:txBody>
          <a:bodyPr wrap="square">
            <a:spAutoFit/>
          </a:bodyPr>
          <a:lstStyle/>
          <a:p>
            <a:r>
              <a:rPr lang="en-US" sz="2800" b="1" dirty="0">
                <a:solidFill>
                  <a:schemeClr val="bg1"/>
                </a:solidFill>
              </a:rPr>
              <a:t>Movies by Genre and Age Rating:</a:t>
            </a:r>
          </a:p>
          <a:p>
            <a:r>
              <a:rPr lang="en-US" sz="2800" b="1" dirty="0">
                <a:solidFill>
                  <a:schemeClr val="bg1"/>
                </a:solidFill>
              </a:rPr>
              <a:t>  Insights</a:t>
            </a:r>
          </a:p>
          <a:p>
            <a:pPr>
              <a:buFont typeface="Arial" panose="020B0604020202020204" pitchFamily="34" charset="0"/>
              <a:buChar char="•"/>
            </a:pPr>
            <a:r>
              <a:rPr lang="en-US" sz="2400" b="1" dirty="0">
                <a:solidFill>
                  <a:schemeClr val="bg1"/>
                </a:solidFill>
              </a:rPr>
              <a:t>Most Common Genre: Drama </a:t>
            </a:r>
            <a:r>
              <a:rPr lang="en-US" sz="2400" dirty="0">
                <a:solidFill>
                  <a:schemeClr val="bg1"/>
                </a:solidFill>
              </a:rPr>
              <a:t>(1,317 films) – Highlights audience preference for emotional narratives.</a:t>
            </a:r>
          </a:p>
          <a:p>
            <a:pPr>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400" b="1" dirty="0">
                <a:solidFill>
                  <a:schemeClr val="bg1"/>
                </a:solidFill>
              </a:rPr>
              <a:t>Leading Age Rating</a:t>
            </a:r>
            <a:r>
              <a:rPr lang="en-US" sz="2400" dirty="0">
                <a:solidFill>
                  <a:schemeClr val="bg1"/>
                </a:solidFill>
              </a:rPr>
              <a:t>: </a:t>
            </a:r>
            <a:r>
              <a:rPr lang="en-US" sz="2400" b="1" dirty="0">
                <a:solidFill>
                  <a:schemeClr val="bg1"/>
                </a:solidFill>
              </a:rPr>
              <a:t>U/A 13+</a:t>
            </a:r>
            <a:r>
              <a:rPr lang="en-US" sz="2400" dirty="0">
                <a:solidFill>
                  <a:schemeClr val="bg1"/>
                </a:solidFill>
              </a:rPr>
              <a:t> (1,125 films) – Indicates a focus on family-friendly content appealing to teens and young adults.</a:t>
            </a:r>
          </a:p>
          <a:p>
            <a:pPr>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400" b="1" dirty="0">
                <a:solidFill>
                  <a:schemeClr val="bg1"/>
                </a:solidFill>
              </a:rPr>
              <a:t>Significant Genres</a:t>
            </a:r>
            <a:r>
              <a:rPr lang="en-US" sz="2400" dirty="0">
                <a:solidFill>
                  <a:schemeClr val="bg1"/>
                </a:solidFill>
              </a:rPr>
              <a:t>:</a:t>
            </a:r>
          </a:p>
          <a:p>
            <a:pPr marL="742950" lvl="1" indent="-285750">
              <a:buFont typeface="Arial" panose="020B0604020202020204" pitchFamily="34" charset="0"/>
              <a:buChar char="•"/>
            </a:pPr>
            <a:r>
              <a:rPr lang="en-US" sz="2400" b="1" dirty="0">
                <a:solidFill>
                  <a:schemeClr val="bg1"/>
                </a:solidFill>
              </a:rPr>
              <a:t>Action</a:t>
            </a:r>
            <a:r>
              <a:rPr lang="en-US" sz="2400" dirty="0">
                <a:solidFill>
                  <a:schemeClr val="bg1"/>
                </a:solidFill>
              </a:rPr>
              <a:t> (U/A 13+ &amp; U/A 16+): 276 &amp; 206 films, respectively.</a:t>
            </a:r>
          </a:p>
          <a:p>
            <a:pPr marL="742950" lvl="1" indent="-285750">
              <a:buFont typeface="Arial" panose="020B0604020202020204" pitchFamily="34" charset="0"/>
              <a:buChar char="•"/>
            </a:pPr>
            <a:r>
              <a:rPr lang="en-US" sz="2400" b="1" dirty="0">
                <a:solidFill>
                  <a:schemeClr val="bg1"/>
                </a:solidFill>
              </a:rPr>
              <a:t>Romance</a:t>
            </a:r>
            <a:r>
              <a:rPr lang="en-US" sz="2400" dirty="0">
                <a:solidFill>
                  <a:schemeClr val="bg1"/>
                </a:solidFill>
              </a:rPr>
              <a:t> (U/A 13+ &amp; U): 250 &amp; 113 films, indicating strong appeal across age groups.</a:t>
            </a:r>
          </a:p>
          <a:p>
            <a:pPr marL="742950" lvl="1" indent="-285750">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400" b="1" dirty="0">
                <a:solidFill>
                  <a:schemeClr val="bg1"/>
                </a:solidFill>
              </a:rPr>
              <a:t>Underrepresented Higher Ratings: </a:t>
            </a:r>
            <a:r>
              <a:rPr lang="en-US" sz="2400" dirty="0">
                <a:solidFill>
                  <a:schemeClr val="bg1"/>
                </a:solidFill>
              </a:rPr>
              <a:t>Fewer entries in genres like </a:t>
            </a:r>
            <a:r>
              <a:rPr lang="en-US" sz="2400" b="1" dirty="0">
                <a:solidFill>
                  <a:schemeClr val="bg1"/>
                </a:solidFill>
              </a:rPr>
              <a:t>Horror</a:t>
            </a:r>
            <a:r>
              <a:rPr lang="en-US" sz="2400" dirty="0">
                <a:solidFill>
                  <a:schemeClr val="bg1"/>
                </a:solidFill>
              </a:rPr>
              <a:t> and </a:t>
            </a:r>
            <a:r>
              <a:rPr lang="en-US" sz="2400" b="1" dirty="0">
                <a:solidFill>
                  <a:schemeClr val="bg1"/>
                </a:solidFill>
              </a:rPr>
              <a:t>Science Fiction</a:t>
            </a:r>
            <a:r>
              <a:rPr lang="en-US" sz="2400" dirty="0">
                <a:solidFill>
                  <a:schemeClr val="bg1"/>
                </a:solidFill>
              </a:rPr>
              <a:t> for adult ratings, suggesting potential growth areas.</a:t>
            </a:r>
          </a:p>
          <a:p>
            <a:pPr>
              <a:buFont typeface="Arial" panose="020B0604020202020204" pitchFamily="34" charset="0"/>
              <a:buChar char="•"/>
            </a:pPr>
            <a:endParaRPr lang="en-US" sz="2400" dirty="0">
              <a:solidFill>
                <a:schemeClr val="bg1"/>
              </a:solidFill>
            </a:endParaRPr>
          </a:p>
          <a:p>
            <a:pPr>
              <a:buFont typeface="Arial" panose="020B0604020202020204" pitchFamily="34" charset="0"/>
              <a:buChar char="•"/>
            </a:pPr>
            <a:r>
              <a:rPr lang="en-US" sz="2400" b="1" dirty="0">
                <a:solidFill>
                  <a:schemeClr val="bg1"/>
                </a:solidFill>
              </a:rPr>
              <a:t>Market Opportunity</a:t>
            </a:r>
            <a:r>
              <a:rPr lang="en-US" sz="2400" dirty="0">
                <a:solidFill>
                  <a:schemeClr val="bg1"/>
                </a:solidFill>
              </a:rPr>
              <a:t>: Consider expanding content for older audiences while maintaining success in U/A 13+ films.</a:t>
            </a:r>
          </a:p>
          <a:p>
            <a:r>
              <a:rPr lang="en-US" sz="3200" dirty="0">
                <a:solidFill>
                  <a:schemeClr val="bg1"/>
                </a:solidFill>
              </a:rPr>
              <a:t>.</a:t>
            </a:r>
            <a:endParaRPr lang="en-IN" sz="3200" dirty="0">
              <a:solidFill>
                <a:schemeClr val="bg1"/>
              </a:solidFill>
            </a:endParaRPr>
          </a:p>
        </p:txBody>
      </p:sp>
      <p:pic>
        <p:nvPicPr>
          <p:cNvPr id="3" name="Picture 2">
            <a:extLst>
              <a:ext uri="{FF2B5EF4-FFF2-40B4-BE49-F238E27FC236}">
                <a16:creationId xmlns:a16="http://schemas.microsoft.com/office/drawing/2014/main" id="{1FF480F3-1B4E-9EA5-CDBA-90343A6B7274}"/>
              </a:ext>
            </a:extLst>
          </p:cNvPr>
          <p:cNvPicPr>
            <a:picLocks noChangeAspect="1"/>
          </p:cNvPicPr>
          <p:nvPr/>
        </p:nvPicPr>
        <p:blipFill>
          <a:blip r:embed="rId6">
            <a:alphaModFix amt="9000"/>
            <a:extLst>
              <a:ext uri="{BEBA8EAE-BF5A-486C-A8C5-ECC9F3942E4B}">
                <a14:imgProps xmlns:a14="http://schemas.microsoft.com/office/drawing/2010/main">
                  <a14:imgLayer r:embed="rId7">
                    <a14:imgEffect>
                      <a14:colorTemperature colorTemp="6100"/>
                    </a14:imgEffect>
                    <a14:imgEffect>
                      <a14:brightnessContrast contrast="-1000"/>
                    </a14:imgEffect>
                  </a14:imgLayer>
                </a14:imgProps>
              </a:ext>
              <a:ext uri="{28A0092B-C50C-407E-A947-70E740481C1C}">
                <a14:useLocalDpi xmlns:a14="http://schemas.microsoft.com/office/drawing/2010/main"/>
              </a:ext>
            </a:extLst>
          </a:blip>
          <a:stretch>
            <a:fillRect/>
          </a:stretch>
        </p:blipFill>
        <p:spPr>
          <a:xfrm>
            <a:off x="9417963" y="112776"/>
            <a:ext cx="457198" cy="10061448"/>
          </a:xfrm>
          <a:prstGeom prst="rect">
            <a:avLst/>
          </a:prstGeom>
        </p:spPr>
      </p:pic>
    </p:spTree>
    <p:extLst>
      <p:ext uri="{BB962C8B-B14F-4D97-AF65-F5344CB8AC3E}">
        <p14:creationId xmlns:p14="http://schemas.microsoft.com/office/powerpoint/2010/main" val="2327011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22FDB5-C40D-4365-5A64-D930B16AD085}"/>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94F2463B-7DD9-B59F-B0B2-6C733E1E26FC}"/>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B22CA8CE-2538-815E-BA5B-4E9E8349BEEF}"/>
              </a:ext>
            </a:extLst>
          </p:cNvPr>
          <p:cNvPicPr>
            <a:picLocks noChangeAspect="1"/>
          </p:cNvPicPr>
          <p:nvPr/>
        </p:nvPicPr>
        <p:blipFill>
          <a:blip r:embed="rId2"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A49FD06A-A5EF-2F6E-0EA8-0E83FCAC1DED}"/>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58B1564C-2849-4693-69F4-11A95E567B02}"/>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pic>
        <p:nvPicPr>
          <p:cNvPr id="4" name="Picture 3">
            <a:extLst>
              <a:ext uri="{FF2B5EF4-FFF2-40B4-BE49-F238E27FC236}">
                <a16:creationId xmlns:a16="http://schemas.microsoft.com/office/drawing/2014/main" id="{8FF6A82C-010D-8597-7B12-A0F44792E779}"/>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92468" y="496339"/>
            <a:ext cx="9524430" cy="8305800"/>
          </a:xfrm>
          <a:prstGeom prst="rect">
            <a:avLst/>
          </a:prstGeom>
        </p:spPr>
      </p:pic>
      <p:sp>
        <p:nvSpPr>
          <p:cNvPr id="7" name="TextBox 6">
            <a:extLst>
              <a:ext uri="{FF2B5EF4-FFF2-40B4-BE49-F238E27FC236}">
                <a16:creationId xmlns:a16="http://schemas.microsoft.com/office/drawing/2014/main" id="{340CF646-E8B1-13BD-F1E2-E697FE2AAF8A}"/>
              </a:ext>
            </a:extLst>
          </p:cNvPr>
          <p:cNvSpPr txBox="1"/>
          <p:nvPr/>
        </p:nvSpPr>
        <p:spPr>
          <a:xfrm>
            <a:off x="9716898" y="2571747"/>
            <a:ext cx="8436768" cy="4893647"/>
          </a:xfrm>
          <a:prstGeom prst="rect">
            <a:avLst/>
          </a:prstGeom>
          <a:noFill/>
        </p:spPr>
        <p:txBody>
          <a:bodyPr wrap="square">
            <a:spAutoFit/>
          </a:bodyPr>
          <a:lstStyle/>
          <a:p>
            <a:r>
              <a:rPr lang="en-US" sz="2400" dirty="0">
                <a:solidFill>
                  <a:schemeClr val="bg2"/>
                </a:solidFill>
              </a:rPr>
              <a:t>Findings: </a:t>
            </a:r>
          </a:p>
          <a:p>
            <a:r>
              <a:rPr lang="en-US" sz="2400" dirty="0">
                <a:solidFill>
                  <a:schemeClr val="bg2"/>
                </a:solidFill>
              </a:rPr>
              <a:t>• Genre like "Drama" have seen consistent popularity, with noticeable peaks from 2007 to now</a:t>
            </a:r>
          </a:p>
          <a:p>
            <a:endParaRPr lang="en-US" sz="2400" dirty="0">
              <a:solidFill>
                <a:schemeClr val="bg2"/>
              </a:solidFill>
            </a:endParaRPr>
          </a:p>
          <a:p>
            <a:r>
              <a:rPr lang="en-US" sz="2400" dirty="0">
                <a:solidFill>
                  <a:schemeClr val="bg2"/>
                </a:solidFill>
              </a:rPr>
              <a:t>. • Some genres, such as "Romance" and "Action", have shown significant growth over time.</a:t>
            </a:r>
          </a:p>
          <a:p>
            <a:endParaRPr lang="en-US" sz="2400" dirty="0">
              <a:solidFill>
                <a:schemeClr val="bg2"/>
              </a:solidFill>
            </a:endParaRPr>
          </a:p>
          <a:p>
            <a:r>
              <a:rPr lang="en-US" sz="2400" dirty="0">
                <a:solidFill>
                  <a:schemeClr val="bg2"/>
                </a:solidFill>
              </a:rPr>
              <a:t> Insights: </a:t>
            </a:r>
          </a:p>
          <a:p>
            <a:r>
              <a:rPr lang="en-US" sz="2400" dirty="0">
                <a:solidFill>
                  <a:schemeClr val="bg2"/>
                </a:solidFill>
              </a:rPr>
              <a:t>• The consistent popularity of certain genres indicates stable audience interest.</a:t>
            </a:r>
          </a:p>
          <a:p>
            <a:endParaRPr lang="en-US" sz="2400" dirty="0">
              <a:solidFill>
                <a:schemeClr val="bg2"/>
              </a:solidFill>
            </a:endParaRPr>
          </a:p>
          <a:p>
            <a:r>
              <a:rPr lang="en-US" sz="2400" dirty="0">
                <a:solidFill>
                  <a:schemeClr val="bg2"/>
                </a:solidFill>
              </a:rPr>
              <a:t> • The growth in specific genres might be driven by trends, technological advancements, or changes in audience preferences</a:t>
            </a:r>
            <a:endParaRPr lang="en-IN" sz="2400" dirty="0">
              <a:solidFill>
                <a:schemeClr val="bg2"/>
              </a:solidFill>
            </a:endParaRPr>
          </a:p>
        </p:txBody>
      </p:sp>
      <p:sp>
        <p:nvSpPr>
          <p:cNvPr id="3" name="TextBox 2">
            <a:extLst>
              <a:ext uri="{FF2B5EF4-FFF2-40B4-BE49-F238E27FC236}">
                <a16:creationId xmlns:a16="http://schemas.microsoft.com/office/drawing/2014/main" id="{FBBF291B-3960-961E-4404-B67EE28F34FB}"/>
              </a:ext>
            </a:extLst>
          </p:cNvPr>
          <p:cNvSpPr txBox="1"/>
          <p:nvPr/>
        </p:nvSpPr>
        <p:spPr>
          <a:xfrm>
            <a:off x="9716898" y="640080"/>
            <a:ext cx="6934200" cy="646331"/>
          </a:xfrm>
          <a:prstGeom prst="rect">
            <a:avLst/>
          </a:prstGeom>
          <a:noFill/>
        </p:spPr>
        <p:txBody>
          <a:bodyPr wrap="square" rtlCol="0">
            <a:spAutoFit/>
          </a:bodyPr>
          <a:lstStyle/>
          <a:p>
            <a:r>
              <a:rPr lang="en-IN" sz="3600" b="1" dirty="0">
                <a:solidFill>
                  <a:schemeClr val="accent6"/>
                </a:solidFill>
              </a:rPr>
              <a:t>Genre Popularity Over Time</a:t>
            </a:r>
          </a:p>
        </p:txBody>
      </p:sp>
    </p:spTree>
    <p:extLst>
      <p:ext uri="{BB962C8B-B14F-4D97-AF65-F5344CB8AC3E}">
        <p14:creationId xmlns:p14="http://schemas.microsoft.com/office/powerpoint/2010/main" val="1850701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32FF17-E043-C7EE-79F8-399FDCE12580}"/>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A3CC7F2E-EA09-CDB5-8B4C-6EA7A59DAAE6}"/>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4A89A11E-A6C3-6A6C-2565-529003830D14}"/>
              </a:ext>
            </a:extLst>
          </p:cNvPr>
          <p:cNvPicPr>
            <a:picLocks noChangeAspect="1"/>
          </p:cNvPicPr>
          <p:nvPr/>
        </p:nvPicPr>
        <p:blipFill>
          <a:blip r:embed="rId2"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7FFF8989-5B5D-AE3C-78A9-2006ADE9F90E}"/>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497D6D63-3F53-4DB1-FB1F-1342DC1EACFC}"/>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sp>
        <p:nvSpPr>
          <p:cNvPr id="7" name="TextBox 6">
            <a:extLst>
              <a:ext uri="{FF2B5EF4-FFF2-40B4-BE49-F238E27FC236}">
                <a16:creationId xmlns:a16="http://schemas.microsoft.com/office/drawing/2014/main" id="{03F3B1EE-3137-4939-7B39-C9F6C418496E}"/>
              </a:ext>
            </a:extLst>
          </p:cNvPr>
          <p:cNvSpPr txBox="1"/>
          <p:nvPr/>
        </p:nvSpPr>
        <p:spPr>
          <a:xfrm>
            <a:off x="9716898" y="2571747"/>
            <a:ext cx="8436768" cy="3785652"/>
          </a:xfrm>
          <a:prstGeom prst="rect">
            <a:avLst/>
          </a:prstGeom>
          <a:noFill/>
        </p:spPr>
        <p:txBody>
          <a:bodyPr wrap="square">
            <a:spAutoFit/>
          </a:bodyPr>
          <a:lstStyle/>
          <a:p>
            <a:r>
              <a:rPr lang="en-US" sz="2400" dirty="0">
                <a:solidFill>
                  <a:schemeClr val="bg2"/>
                </a:solidFill>
              </a:rPr>
              <a:t>Findings: </a:t>
            </a:r>
          </a:p>
          <a:p>
            <a:r>
              <a:rPr lang="en-US" sz="2400" dirty="0">
                <a:solidFill>
                  <a:schemeClr val="bg2"/>
                </a:solidFill>
              </a:rPr>
              <a:t> • The movie with the highest number of episodes is "Yeh Rishta Kya </a:t>
            </a:r>
            <a:r>
              <a:rPr lang="en-US" sz="2400" dirty="0" err="1">
                <a:solidFill>
                  <a:schemeClr val="bg2"/>
                </a:solidFill>
              </a:rPr>
              <a:t>Kehlata</a:t>
            </a:r>
            <a:r>
              <a:rPr lang="en-US" sz="2400" dirty="0">
                <a:solidFill>
                  <a:schemeClr val="bg2"/>
                </a:solidFill>
              </a:rPr>
              <a:t> Hai" with 3973 episodes. </a:t>
            </a:r>
          </a:p>
          <a:p>
            <a:endParaRPr lang="en-US" sz="2400" dirty="0">
              <a:solidFill>
                <a:schemeClr val="bg2"/>
              </a:solidFill>
            </a:endParaRPr>
          </a:p>
          <a:p>
            <a:r>
              <a:rPr lang="en-US" sz="2400" dirty="0">
                <a:solidFill>
                  <a:schemeClr val="bg2"/>
                </a:solidFill>
              </a:rPr>
              <a:t>Insights: </a:t>
            </a:r>
          </a:p>
          <a:p>
            <a:r>
              <a:rPr lang="en-US" sz="2400" dirty="0">
                <a:solidFill>
                  <a:schemeClr val="bg2"/>
                </a:solidFill>
              </a:rPr>
              <a:t>• Tv shows with multiple episodes are likely part of series or anthologies, offering extended content to the audience.</a:t>
            </a:r>
          </a:p>
          <a:p>
            <a:endParaRPr lang="en-US" sz="2400" dirty="0">
              <a:solidFill>
                <a:schemeClr val="bg2"/>
              </a:solidFill>
            </a:endParaRPr>
          </a:p>
          <a:p>
            <a:r>
              <a:rPr lang="en-US" sz="2400" dirty="0">
                <a:solidFill>
                  <a:schemeClr val="bg2"/>
                </a:solidFill>
              </a:rPr>
              <a:t> • These TV shows may attract viewers who prefer longer, serialized content.</a:t>
            </a:r>
            <a:endParaRPr lang="en-IN" sz="2400" dirty="0">
              <a:solidFill>
                <a:schemeClr val="bg2"/>
              </a:solidFill>
            </a:endParaRPr>
          </a:p>
        </p:txBody>
      </p:sp>
      <p:sp>
        <p:nvSpPr>
          <p:cNvPr id="3" name="TextBox 2">
            <a:extLst>
              <a:ext uri="{FF2B5EF4-FFF2-40B4-BE49-F238E27FC236}">
                <a16:creationId xmlns:a16="http://schemas.microsoft.com/office/drawing/2014/main" id="{AEBA27E3-C6BF-4D72-D7A4-642E25F815BE}"/>
              </a:ext>
            </a:extLst>
          </p:cNvPr>
          <p:cNvSpPr txBox="1"/>
          <p:nvPr/>
        </p:nvSpPr>
        <p:spPr>
          <a:xfrm>
            <a:off x="9716898" y="1052458"/>
            <a:ext cx="6934200" cy="523220"/>
          </a:xfrm>
          <a:prstGeom prst="rect">
            <a:avLst/>
          </a:prstGeom>
          <a:noFill/>
        </p:spPr>
        <p:txBody>
          <a:bodyPr wrap="square" rtlCol="0">
            <a:spAutoFit/>
          </a:bodyPr>
          <a:lstStyle/>
          <a:p>
            <a:r>
              <a:rPr lang="en-IN" sz="2800" b="1" i="0" dirty="0">
                <a:solidFill>
                  <a:srgbClr val="FFC000"/>
                </a:solidFill>
                <a:effectLst/>
                <a:latin typeface="Segoe UI" panose="020B0502040204020203" pitchFamily="34" charset="0"/>
              </a:rPr>
              <a:t>Movies with Maximum Episodes:</a:t>
            </a:r>
            <a:endParaRPr lang="en-IN" sz="4800" b="1" dirty="0">
              <a:solidFill>
                <a:srgbClr val="FFC000"/>
              </a:solidFill>
            </a:endParaRPr>
          </a:p>
        </p:txBody>
      </p:sp>
      <p:pic>
        <p:nvPicPr>
          <p:cNvPr id="8" name="Picture 7">
            <a:extLst>
              <a:ext uri="{FF2B5EF4-FFF2-40B4-BE49-F238E27FC236}">
                <a16:creationId xmlns:a16="http://schemas.microsoft.com/office/drawing/2014/main" id="{47438680-8743-F7A3-2519-7A56C456D9F0}"/>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04800" y="800100"/>
            <a:ext cx="8839200" cy="8012894"/>
          </a:xfrm>
          <a:prstGeom prst="rect">
            <a:avLst/>
          </a:prstGeom>
        </p:spPr>
      </p:pic>
    </p:spTree>
    <p:extLst>
      <p:ext uri="{BB962C8B-B14F-4D97-AF65-F5344CB8AC3E}">
        <p14:creationId xmlns:p14="http://schemas.microsoft.com/office/powerpoint/2010/main" val="510115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5C2016-ADA5-E125-11DF-531F2328BC89}"/>
            </a:ext>
          </a:extLst>
        </p:cNvPr>
        <p:cNvGrpSpPr/>
        <p:nvPr/>
      </p:nvGrpSpPr>
      <p:grpSpPr>
        <a:xfrm>
          <a:off x="0" y="0"/>
          <a:ext cx="0" cy="0"/>
          <a:chOff x="0" y="0"/>
          <a:chExt cx="0" cy="0"/>
        </a:xfrm>
      </p:grpSpPr>
      <p:pic>
        <p:nvPicPr>
          <p:cNvPr id="5" name="Picture 4" descr="A black sky with white dots&#10;&#10;Description automatically generated">
            <a:extLst>
              <a:ext uri="{FF2B5EF4-FFF2-40B4-BE49-F238E27FC236}">
                <a16:creationId xmlns:a16="http://schemas.microsoft.com/office/drawing/2014/main" id="{62C89663-2C3F-2017-7BE9-FFCD3270C16B}"/>
              </a:ext>
            </a:extLst>
          </p:cNvPr>
          <p:cNvPicPr>
            <a:picLocks noChangeAspect="1"/>
          </p:cNvPicPr>
          <p:nvPr/>
        </p:nvPicPr>
        <p:blipFill>
          <a:blip r:embed="rId2" cstate="print">
            <a:alphaModFix/>
            <a:extLst>
              <a:ext uri="{BEBA8EAE-BF5A-486C-A8C5-ECC9F3942E4B}">
                <a14:imgProps xmlns:a14="http://schemas.microsoft.com/office/drawing/2010/main">
                  <a14:imgLayer r:embed="rId3">
                    <a14:imgEffect>
                      <a14:colorTemperature colorTemp="6900"/>
                    </a14:imgEffect>
                    <a14:imgEffect>
                      <a14:saturation sat="106000"/>
                    </a14:imgEffect>
                  </a14:imgLayer>
                </a14:imgProps>
              </a:ext>
              <a:ext uri="{28A0092B-C50C-407E-A947-70E740481C1C}">
                <a14:useLocalDpi xmlns:a14="http://schemas.microsoft.com/office/drawing/2010/main"/>
              </a:ext>
            </a:extLst>
          </a:blip>
          <a:srcRect t="2398" b="-2398"/>
          <a:stretch/>
        </p:blipFill>
        <p:spPr>
          <a:xfrm>
            <a:off x="-15240" y="-10477500"/>
            <a:ext cx="18516665" cy="21393977"/>
          </a:xfrm>
          <a:prstGeom prst="rect">
            <a:avLst/>
          </a:prstGeom>
        </p:spPr>
      </p:pic>
      <p:pic>
        <p:nvPicPr>
          <p:cNvPr id="6" name="Picture 5" descr="A screenshot of a movie&#10;&#10;Description automatically generated">
            <a:extLst>
              <a:ext uri="{FF2B5EF4-FFF2-40B4-BE49-F238E27FC236}">
                <a16:creationId xmlns:a16="http://schemas.microsoft.com/office/drawing/2014/main" id="{1D215613-ECDC-B78E-DF0A-DE1B3E9BE0FB}"/>
              </a:ext>
            </a:extLst>
          </p:cNvPr>
          <p:cNvPicPr>
            <a:picLocks noChangeAspect="1"/>
          </p:cNvPicPr>
          <p:nvPr/>
        </p:nvPicPr>
        <p:blipFill>
          <a:blip r:embed="rId4">
            <a:alphaModFix amt="11000"/>
            <a:extLst>
              <a:ext uri="{BEBA8EAE-BF5A-486C-A8C5-ECC9F3942E4B}">
                <a14:imgProps xmlns:a14="http://schemas.microsoft.com/office/drawing/2010/main">
                  <a14:imgLayer r:embed="rId5">
                    <a14:imgEffect>
                      <a14:sharpenSoften amount="-4000"/>
                    </a14:imgEffect>
                  </a14:imgLayer>
                </a14:imgProps>
              </a:ext>
              <a:ext uri="{28A0092B-C50C-407E-A947-70E740481C1C}">
                <a14:useLocalDpi xmlns:a14="http://schemas.microsoft.com/office/drawing/2010/main"/>
              </a:ext>
            </a:extLst>
          </a:blip>
          <a:stretch>
            <a:fillRect/>
          </a:stretch>
        </p:blipFill>
        <p:spPr>
          <a:xfrm>
            <a:off x="152335" y="-2619539"/>
            <a:ext cx="18516665" cy="11870219"/>
          </a:xfrm>
          <a:prstGeom prst="rect">
            <a:avLst/>
          </a:prstGeom>
        </p:spPr>
      </p:pic>
      <p:sp>
        <p:nvSpPr>
          <p:cNvPr id="9" name="TextBox 9">
            <a:extLst>
              <a:ext uri="{FF2B5EF4-FFF2-40B4-BE49-F238E27FC236}">
                <a16:creationId xmlns:a16="http://schemas.microsoft.com/office/drawing/2014/main" id="{23797FF0-17B0-BACB-D78B-0B21C5FDAFEF}"/>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sp>
        <p:nvSpPr>
          <p:cNvPr id="10" name="TextBox 9">
            <a:extLst>
              <a:ext uri="{FF2B5EF4-FFF2-40B4-BE49-F238E27FC236}">
                <a16:creationId xmlns:a16="http://schemas.microsoft.com/office/drawing/2014/main" id="{EA9C4A24-7345-2265-20FF-16FC038DD714}"/>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sp>
        <p:nvSpPr>
          <p:cNvPr id="3" name="TextBox 2">
            <a:extLst>
              <a:ext uri="{FF2B5EF4-FFF2-40B4-BE49-F238E27FC236}">
                <a16:creationId xmlns:a16="http://schemas.microsoft.com/office/drawing/2014/main" id="{65C73F02-7E0A-D3A1-F02D-1F168A704FCC}"/>
              </a:ext>
            </a:extLst>
          </p:cNvPr>
          <p:cNvSpPr txBox="1"/>
          <p:nvPr/>
        </p:nvSpPr>
        <p:spPr>
          <a:xfrm>
            <a:off x="683933" y="1028700"/>
            <a:ext cx="16920131" cy="7478970"/>
          </a:xfrm>
          <a:prstGeom prst="rect">
            <a:avLst/>
          </a:prstGeom>
          <a:noFill/>
        </p:spPr>
        <p:txBody>
          <a:bodyPr wrap="square" rtlCol="0">
            <a:spAutoFit/>
          </a:bodyPr>
          <a:lstStyle/>
          <a:p>
            <a:r>
              <a:rPr lang="en-US" sz="3200" dirty="0">
                <a:solidFill>
                  <a:schemeClr val="bg2"/>
                </a:solidFill>
              </a:rPr>
              <a:t>Result </a:t>
            </a:r>
          </a:p>
          <a:p>
            <a:r>
              <a:rPr lang="en-US" sz="3200" dirty="0">
                <a:solidFill>
                  <a:schemeClr val="bg2"/>
                </a:solidFill>
              </a:rPr>
              <a:t>1. Popular Genres: Drama, Comedy, and Romance are the most prevalent genres, indicating a strong audience preference and frequent production.</a:t>
            </a:r>
          </a:p>
          <a:p>
            <a:endParaRPr lang="en-US" sz="3200" dirty="0">
              <a:solidFill>
                <a:schemeClr val="bg2"/>
              </a:solidFill>
            </a:endParaRPr>
          </a:p>
          <a:p>
            <a:r>
              <a:rPr lang="en-US" sz="3200" dirty="0">
                <a:solidFill>
                  <a:schemeClr val="bg2"/>
                </a:solidFill>
              </a:rPr>
              <a:t> 2. Running Time: Action and Biopic movies tend to have longer running-times, reflecting the need for more screen time to develop complex narratives.</a:t>
            </a:r>
          </a:p>
          <a:p>
            <a:endParaRPr lang="en-US" sz="3200" dirty="0">
              <a:solidFill>
                <a:schemeClr val="bg2"/>
              </a:solidFill>
            </a:endParaRPr>
          </a:p>
          <a:p>
            <a:r>
              <a:rPr lang="en-US" sz="3200" dirty="0">
                <a:solidFill>
                  <a:schemeClr val="bg2"/>
                </a:solidFill>
              </a:rPr>
              <a:t>3.Release Trends: The number of movies released annually post-2000 has increased noticeably, likely due to technological advancements and increased demand. </a:t>
            </a:r>
          </a:p>
          <a:p>
            <a:endParaRPr lang="en-US" sz="3200" dirty="0">
              <a:solidFill>
                <a:schemeClr val="bg2"/>
              </a:solidFill>
            </a:endParaRPr>
          </a:p>
          <a:p>
            <a:r>
              <a:rPr lang="en-US" sz="3200" dirty="0">
                <a:solidFill>
                  <a:schemeClr val="bg2"/>
                </a:solidFill>
              </a:rPr>
              <a:t>4. Age Ratings: A significant portion of movies are rated “</a:t>
            </a:r>
            <a:r>
              <a:rPr lang="en-US" sz="3200" dirty="0">
                <a:solidFill>
                  <a:schemeClr val="bg1"/>
                </a:solidFill>
              </a:rPr>
              <a:t>U/13+</a:t>
            </a:r>
            <a:r>
              <a:rPr lang="en-US" sz="3200" dirty="0">
                <a:solidFill>
                  <a:schemeClr val="bg2"/>
                </a:solidFill>
              </a:rPr>
              <a:t>”, suggesting a focus on broad audience appeal, while less movies are rated ‘A’, which may limit viewership to mature audiences.</a:t>
            </a:r>
          </a:p>
          <a:p>
            <a:endParaRPr lang="en-US" sz="3200" dirty="0">
              <a:solidFill>
                <a:schemeClr val="bg2"/>
              </a:solidFill>
            </a:endParaRPr>
          </a:p>
          <a:p>
            <a:r>
              <a:rPr lang="en-US" sz="3200" dirty="0">
                <a:solidFill>
                  <a:schemeClr val="bg2"/>
                </a:solidFill>
              </a:rPr>
              <a:t> 5. Series and Anthologies: Shows with a high number of episodes, such as "Yeh Rishta Kya </a:t>
            </a:r>
            <a:r>
              <a:rPr lang="en-US" sz="3200" dirty="0" err="1">
                <a:solidFill>
                  <a:schemeClr val="bg2"/>
                </a:solidFill>
              </a:rPr>
              <a:t>Kehlata</a:t>
            </a:r>
            <a:r>
              <a:rPr lang="en-US" sz="3200" dirty="0">
                <a:solidFill>
                  <a:schemeClr val="bg2"/>
                </a:solidFill>
              </a:rPr>
              <a:t> Hai", indicate a successful strategy in serialized content that keeps viewers engaged over long periods</a:t>
            </a:r>
            <a:endParaRPr lang="en-IN" sz="3200" dirty="0">
              <a:solidFill>
                <a:schemeClr val="bg2"/>
              </a:solidFill>
            </a:endParaRPr>
          </a:p>
        </p:txBody>
      </p:sp>
    </p:spTree>
    <p:extLst>
      <p:ext uri="{BB962C8B-B14F-4D97-AF65-F5344CB8AC3E}">
        <p14:creationId xmlns:p14="http://schemas.microsoft.com/office/powerpoint/2010/main" val="31063083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902FDC-6867-5660-8EA0-FBA2A8A38FF1}"/>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F3E124C7-636E-86DF-6CD2-F328D9318C8B}"/>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404F2C17-BF3B-B8E9-0681-BA026A16642C}"/>
              </a:ext>
            </a:extLst>
          </p:cNvPr>
          <p:cNvPicPr>
            <a:picLocks noChangeAspect="1"/>
          </p:cNvPicPr>
          <p:nvPr/>
        </p:nvPicPr>
        <p:blipFill>
          <a:blip r:embed="rId2"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8A24B8DB-2EAF-ECAC-516D-68B4858BD252}"/>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BE8E41CA-0D8C-E88D-C4A4-32C1D7C5BCC6}"/>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sp>
        <p:nvSpPr>
          <p:cNvPr id="4" name="TextBox 3">
            <a:extLst>
              <a:ext uri="{FF2B5EF4-FFF2-40B4-BE49-F238E27FC236}">
                <a16:creationId xmlns:a16="http://schemas.microsoft.com/office/drawing/2014/main" id="{F1A2DC02-D66B-E94A-6B4C-389C0F240457}"/>
              </a:ext>
            </a:extLst>
          </p:cNvPr>
          <p:cNvSpPr txBox="1"/>
          <p:nvPr/>
        </p:nvSpPr>
        <p:spPr>
          <a:xfrm>
            <a:off x="2650016" y="2781300"/>
            <a:ext cx="13562136" cy="523220"/>
          </a:xfrm>
          <a:prstGeom prst="rect">
            <a:avLst/>
          </a:prstGeom>
          <a:noFill/>
        </p:spPr>
        <p:txBody>
          <a:bodyPr wrap="square">
            <a:spAutoFit/>
          </a:bodyPr>
          <a:lstStyle/>
          <a:p>
            <a:r>
              <a:rPr lang="en-US" sz="2800" dirty="0"/>
              <a:t>content opportunities.</a:t>
            </a:r>
            <a:endParaRPr lang="en-IN" sz="2800" dirty="0">
              <a:solidFill>
                <a:schemeClr val="bg2"/>
              </a:solidFill>
            </a:endParaRPr>
          </a:p>
        </p:txBody>
      </p:sp>
      <p:pic>
        <p:nvPicPr>
          <p:cNvPr id="7" name="Picture 6" descr="A screenshot of a computer&#10;&#10;Description automatically generated">
            <a:extLst>
              <a:ext uri="{FF2B5EF4-FFF2-40B4-BE49-F238E27FC236}">
                <a16:creationId xmlns:a16="http://schemas.microsoft.com/office/drawing/2014/main" id="{A27F6EAB-8A48-B22E-A8E5-48DAF20E2040}"/>
              </a:ext>
            </a:extLst>
          </p:cNvPr>
          <p:cNvPicPr>
            <a:picLocks noChangeAspect="1"/>
          </p:cNvPicPr>
          <p:nvPr/>
        </p:nvPicPr>
        <p:blipFill>
          <a:blip r:embed="rId5" cstate="print">
            <a:extLst>
              <a:ext uri="{28A0092B-C50C-407E-A947-70E740481C1C}">
                <a14:useLocalDpi xmlns:a14="http://schemas.microsoft.com/office/drawing/2010/main"/>
              </a:ext>
            </a:extLst>
          </a:blip>
          <a:srcRect/>
          <a:stretch/>
        </p:blipFill>
        <p:spPr>
          <a:xfrm>
            <a:off x="721603" y="1028700"/>
            <a:ext cx="16844793" cy="8915400"/>
          </a:xfrm>
          <a:prstGeom prst="rect">
            <a:avLst/>
          </a:prstGeom>
        </p:spPr>
      </p:pic>
      <p:sp>
        <p:nvSpPr>
          <p:cNvPr id="3" name="TextBox 2">
            <a:extLst>
              <a:ext uri="{FF2B5EF4-FFF2-40B4-BE49-F238E27FC236}">
                <a16:creationId xmlns:a16="http://schemas.microsoft.com/office/drawing/2014/main" id="{BF53A299-E11F-D8C3-A018-86D0015B63F1}"/>
              </a:ext>
            </a:extLst>
          </p:cNvPr>
          <p:cNvSpPr txBox="1"/>
          <p:nvPr/>
        </p:nvSpPr>
        <p:spPr>
          <a:xfrm>
            <a:off x="3352800" y="218334"/>
            <a:ext cx="11277600" cy="984885"/>
          </a:xfrm>
          <a:prstGeom prst="rect">
            <a:avLst/>
          </a:prstGeom>
          <a:noFill/>
        </p:spPr>
        <p:txBody>
          <a:bodyPr wrap="square" rtlCol="0">
            <a:spAutoFit/>
          </a:bodyPr>
          <a:lstStyle/>
          <a:p>
            <a:r>
              <a:rPr lang="en-IN" sz="4000" b="1" i="0" dirty="0">
                <a:solidFill>
                  <a:srgbClr val="E6E6E6"/>
                </a:solidFill>
                <a:effectLst/>
                <a:latin typeface="Segoe UI" panose="020B0502040204020203" pitchFamily="34" charset="0"/>
              </a:rPr>
              <a:t>DISNEY + HOTSTAR ANALYSIS DASHBOARD</a:t>
            </a:r>
          </a:p>
          <a:p>
            <a:endParaRPr lang="en-IN" dirty="0"/>
          </a:p>
        </p:txBody>
      </p:sp>
    </p:spTree>
    <p:extLst>
      <p:ext uri="{BB962C8B-B14F-4D97-AF65-F5344CB8AC3E}">
        <p14:creationId xmlns:p14="http://schemas.microsoft.com/office/powerpoint/2010/main" val="385565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CC461D-F119-9591-BDD9-4B6AC73EA449}"/>
            </a:ext>
          </a:extLst>
        </p:cNvPr>
        <p:cNvGrpSpPr/>
        <p:nvPr/>
      </p:nvGrpSpPr>
      <p:grpSpPr>
        <a:xfrm>
          <a:off x="0" y="0"/>
          <a:ext cx="0" cy="0"/>
          <a:chOff x="0" y="0"/>
          <a:chExt cx="0" cy="0"/>
        </a:xfrm>
      </p:grpSpPr>
      <p:sp>
        <p:nvSpPr>
          <p:cNvPr id="26" name="Rectangle 2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286" y="0"/>
            <a:ext cx="18283428" cy="1028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moon over a lake&#10;&#10;Description automatically generated">
            <a:extLst>
              <a:ext uri="{FF2B5EF4-FFF2-40B4-BE49-F238E27FC236}">
                <a16:creationId xmlns:a16="http://schemas.microsoft.com/office/drawing/2014/main" id="{7D1C421B-15E3-EFE5-9214-D1501E44E797}"/>
              </a:ext>
            </a:extLst>
          </p:cNvPr>
          <p:cNvPicPr>
            <a:picLocks noChangeAspect="1"/>
          </p:cNvPicPr>
          <p:nvPr/>
        </p:nvPicPr>
        <p:blipFill>
          <a:blip r:embed="rId2" cstate="print">
            <a:alphaModFix amt="25000"/>
            <a:extLst>
              <a:ext uri="{BEBA8EAE-BF5A-486C-A8C5-ECC9F3942E4B}">
                <a14:imgProps xmlns:a14="http://schemas.microsoft.com/office/drawing/2010/main">
                  <a14:imgLayer r:embed="rId3">
                    <a14:imgEffect>
                      <a14:sharpenSoften amount="3000"/>
                    </a14:imgEffect>
                    <a14:imgEffect>
                      <a14:brightnessContrast bright="-41000" contrast="2000"/>
                    </a14:imgEffect>
                  </a14:imgLayer>
                </a14:imgProps>
              </a:ext>
              <a:ext uri="{28A0092B-C50C-407E-A947-70E740481C1C}">
                <a14:useLocalDpi xmlns:a14="http://schemas.microsoft.com/office/drawing/2010/main"/>
              </a:ext>
            </a:extLst>
          </a:blip>
          <a:srcRect/>
          <a:stretch/>
        </p:blipFill>
        <p:spPr>
          <a:xfrm>
            <a:off x="30500" y="-7620"/>
            <a:ext cx="18287980" cy="10285077"/>
          </a:xfrm>
          <a:prstGeom prst="rect">
            <a:avLst/>
          </a:prstGeom>
          <a:solidFill>
            <a:schemeClr val="tx1"/>
          </a:solidFill>
          <a:ln>
            <a:noFill/>
          </a:ln>
          <a:effectLst>
            <a:glow rad="127000">
              <a:schemeClr val="tx1">
                <a:lumMod val="65000"/>
                <a:lumOff val="35000"/>
              </a:schemeClr>
            </a:glow>
          </a:effectLst>
        </p:spPr>
        <p:style>
          <a:lnRef idx="0">
            <a:scrgbClr r="0" g="0" b="0"/>
          </a:lnRef>
          <a:fillRef idx="0">
            <a:scrgbClr r="0" g="0" b="0"/>
          </a:fillRef>
          <a:effectRef idx="0">
            <a:scrgbClr r="0" g="0" b="0"/>
          </a:effectRef>
          <a:fontRef idx="minor">
            <a:schemeClr val="lt1"/>
          </a:fontRef>
        </p:style>
      </p:pic>
      <p:sp>
        <p:nvSpPr>
          <p:cNvPr id="8" name="TextBox 7">
            <a:extLst>
              <a:ext uri="{FF2B5EF4-FFF2-40B4-BE49-F238E27FC236}">
                <a16:creationId xmlns:a16="http://schemas.microsoft.com/office/drawing/2014/main" id="{CAAD856F-70FC-6341-0FAC-2FC26004B576}"/>
              </a:ext>
            </a:extLst>
          </p:cNvPr>
          <p:cNvSpPr txBox="1"/>
          <p:nvPr/>
        </p:nvSpPr>
        <p:spPr>
          <a:xfrm>
            <a:off x="2514600" y="4108708"/>
            <a:ext cx="13716000" cy="646331"/>
          </a:xfrm>
          <a:prstGeom prst="rect">
            <a:avLst/>
          </a:prstGeom>
          <a:noFill/>
        </p:spPr>
        <p:txBody>
          <a:bodyPr wrap="square" rtlCol="0">
            <a:spAutoFit/>
          </a:bodyPr>
          <a:lstStyle/>
          <a:p>
            <a:pPr>
              <a:spcAft>
                <a:spcPts val="600"/>
              </a:spcAft>
            </a:pPr>
            <a:br>
              <a:rPr lang="en-US" dirty="0">
                <a:latin typeface="Quicksand Medium" panose="020B0604020202020204" charset="0"/>
              </a:rPr>
            </a:br>
            <a:endParaRPr lang="en-IN">
              <a:latin typeface="Quicksand Medium" panose="020B0604020202020204" charset="0"/>
            </a:endParaRPr>
          </a:p>
        </p:txBody>
      </p:sp>
      <p:sp>
        <p:nvSpPr>
          <p:cNvPr id="7" name="TextBox 6">
            <a:extLst>
              <a:ext uri="{FF2B5EF4-FFF2-40B4-BE49-F238E27FC236}">
                <a16:creationId xmlns:a16="http://schemas.microsoft.com/office/drawing/2014/main" id="{B296F9FB-C8B9-510A-6374-0388AEA6288B}"/>
              </a:ext>
            </a:extLst>
          </p:cNvPr>
          <p:cNvSpPr txBox="1"/>
          <p:nvPr/>
        </p:nvSpPr>
        <p:spPr>
          <a:xfrm>
            <a:off x="429006" y="3429697"/>
            <a:ext cx="9144000" cy="1015663"/>
          </a:xfrm>
          <a:prstGeom prst="rect">
            <a:avLst/>
          </a:prstGeom>
          <a:noFill/>
        </p:spPr>
        <p:txBody>
          <a:bodyPr wrap="square">
            <a:spAutoFit/>
          </a:bodyPr>
          <a:lstStyle/>
          <a:p>
            <a:r>
              <a:rPr lang="en-IN" sz="6000" b="1" i="0" u="none" strike="noStrike" dirty="0">
                <a:solidFill>
                  <a:schemeClr val="bg1"/>
                </a:solidFill>
                <a:effectLst/>
                <a:latin typeface="Eastman Alt Pack Bold" panose="020B0604020202020204" charset="0"/>
              </a:rPr>
              <a:t>Problem Statement</a:t>
            </a:r>
          </a:p>
        </p:txBody>
      </p:sp>
      <p:sp>
        <p:nvSpPr>
          <p:cNvPr id="10" name="TextBox 9">
            <a:extLst>
              <a:ext uri="{FF2B5EF4-FFF2-40B4-BE49-F238E27FC236}">
                <a16:creationId xmlns:a16="http://schemas.microsoft.com/office/drawing/2014/main" id="{6DF1705A-356E-E8A7-83EA-A5E26713B21A}"/>
              </a:ext>
            </a:extLst>
          </p:cNvPr>
          <p:cNvSpPr txBox="1"/>
          <p:nvPr/>
        </p:nvSpPr>
        <p:spPr>
          <a:xfrm>
            <a:off x="1447800" y="4108708"/>
            <a:ext cx="16306800" cy="523220"/>
          </a:xfrm>
          <a:prstGeom prst="rect">
            <a:avLst/>
          </a:prstGeom>
          <a:noFill/>
        </p:spPr>
        <p:txBody>
          <a:bodyPr wrap="square">
            <a:spAutoFit/>
          </a:bodyPr>
          <a:lstStyle/>
          <a:p>
            <a:endParaRPr lang="en-IN" sz="2800" dirty="0"/>
          </a:p>
        </p:txBody>
      </p:sp>
      <p:sp>
        <p:nvSpPr>
          <p:cNvPr id="9" name="TextBox 8">
            <a:extLst>
              <a:ext uri="{FF2B5EF4-FFF2-40B4-BE49-F238E27FC236}">
                <a16:creationId xmlns:a16="http://schemas.microsoft.com/office/drawing/2014/main" id="{F71BD92C-A32D-2606-6A34-4AE976BFBA2E}"/>
              </a:ext>
            </a:extLst>
          </p:cNvPr>
          <p:cNvSpPr txBox="1"/>
          <p:nvPr/>
        </p:nvSpPr>
        <p:spPr>
          <a:xfrm>
            <a:off x="459486" y="4603362"/>
            <a:ext cx="17173234" cy="1384995"/>
          </a:xfrm>
          <a:prstGeom prst="rect">
            <a:avLst/>
          </a:prstGeom>
          <a:noFill/>
        </p:spPr>
        <p:txBody>
          <a:bodyPr wrap="square">
            <a:spAutoFit/>
          </a:bodyPr>
          <a:lstStyle/>
          <a:p>
            <a:r>
              <a:rPr lang="en-US" sz="2800" b="0" i="0" u="none" strike="noStrike" dirty="0">
                <a:solidFill>
                  <a:schemeClr val="bg1"/>
                </a:solidFill>
                <a:effectLst/>
                <a:latin typeface="Aharoni" panose="02010803020104030203" pitchFamily="2" charset="-79"/>
                <a:cs typeface="Aharoni" panose="02010803020104030203" pitchFamily="2" charset="-79"/>
              </a:rPr>
              <a:t>Provide an in-depth analysis and visualization of a movie dataset to uncover insights and trends. This includes understanding the distribution of movies by genre, running times, release years, age ratings, and other attributes</a:t>
            </a:r>
            <a:endParaRPr lang="en-IN" sz="2800" dirty="0">
              <a:solidFill>
                <a:schemeClr val="bg1"/>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5264878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2D612C-16F9-1AF3-A4B1-0954BE3E3E63}"/>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252C6F95-927F-0E8D-5688-894622331584}"/>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804BE86A-5D47-592D-850A-BE92C7DC0B59}"/>
              </a:ext>
            </a:extLst>
          </p:cNvPr>
          <p:cNvPicPr>
            <a:picLocks noChangeAspect="1"/>
          </p:cNvPicPr>
          <p:nvPr/>
        </p:nvPicPr>
        <p:blipFill>
          <a:blip r:embed="rId2"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911E0CE0-BA62-B002-806F-68B378CA2995}"/>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1BEF6DEF-0FF1-59D8-0BA4-907957F501FB}"/>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sp>
        <p:nvSpPr>
          <p:cNvPr id="4" name="TextBox 3">
            <a:extLst>
              <a:ext uri="{FF2B5EF4-FFF2-40B4-BE49-F238E27FC236}">
                <a16:creationId xmlns:a16="http://schemas.microsoft.com/office/drawing/2014/main" id="{5EC90816-AA73-8745-0CE6-51EE73523735}"/>
              </a:ext>
            </a:extLst>
          </p:cNvPr>
          <p:cNvSpPr txBox="1"/>
          <p:nvPr/>
        </p:nvSpPr>
        <p:spPr>
          <a:xfrm>
            <a:off x="2650016" y="2781300"/>
            <a:ext cx="13562136" cy="523220"/>
          </a:xfrm>
          <a:prstGeom prst="rect">
            <a:avLst/>
          </a:prstGeom>
          <a:noFill/>
        </p:spPr>
        <p:txBody>
          <a:bodyPr wrap="square">
            <a:spAutoFit/>
          </a:bodyPr>
          <a:lstStyle/>
          <a:p>
            <a:r>
              <a:rPr lang="en-US" sz="2800" dirty="0"/>
              <a:t>content opportunities.</a:t>
            </a:r>
            <a:endParaRPr lang="en-IN" sz="2800" dirty="0">
              <a:solidFill>
                <a:schemeClr val="bg2"/>
              </a:solidFill>
            </a:endParaRPr>
          </a:p>
        </p:txBody>
      </p:sp>
      <p:pic>
        <p:nvPicPr>
          <p:cNvPr id="7" name="Picture 6">
            <a:extLst>
              <a:ext uri="{FF2B5EF4-FFF2-40B4-BE49-F238E27FC236}">
                <a16:creationId xmlns:a16="http://schemas.microsoft.com/office/drawing/2014/main" id="{23B38FD6-4987-6119-9F7F-C3705AE33087}"/>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807361" y="767060"/>
            <a:ext cx="16611600" cy="9430512"/>
          </a:xfrm>
          <a:prstGeom prst="rect">
            <a:avLst/>
          </a:prstGeom>
        </p:spPr>
      </p:pic>
      <p:sp>
        <p:nvSpPr>
          <p:cNvPr id="3" name="TextBox 2">
            <a:extLst>
              <a:ext uri="{FF2B5EF4-FFF2-40B4-BE49-F238E27FC236}">
                <a16:creationId xmlns:a16="http://schemas.microsoft.com/office/drawing/2014/main" id="{0093472F-9FF5-A666-416E-83B13919379B}"/>
              </a:ext>
            </a:extLst>
          </p:cNvPr>
          <p:cNvSpPr txBox="1"/>
          <p:nvPr/>
        </p:nvSpPr>
        <p:spPr>
          <a:xfrm>
            <a:off x="3048000" y="56388"/>
            <a:ext cx="11277600" cy="984885"/>
          </a:xfrm>
          <a:prstGeom prst="rect">
            <a:avLst/>
          </a:prstGeom>
          <a:noFill/>
        </p:spPr>
        <p:txBody>
          <a:bodyPr wrap="square" rtlCol="0">
            <a:spAutoFit/>
          </a:bodyPr>
          <a:lstStyle/>
          <a:p>
            <a:r>
              <a:rPr lang="en-IN" sz="4000" b="1" i="0" dirty="0">
                <a:solidFill>
                  <a:srgbClr val="E6E6E6"/>
                </a:solidFill>
                <a:effectLst/>
                <a:latin typeface="Segoe UI" panose="020B0502040204020203" pitchFamily="34" charset="0"/>
              </a:rPr>
              <a:t>DISNEY + HOTSTAR ANALYSIS DASHBOARD</a:t>
            </a:r>
          </a:p>
          <a:p>
            <a:endParaRPr lang="en-IN" dirty="0"/>
          </a:p>
        </p:txBody>
      </p:sp>
    </p:spTree>
    <p:extLst>
      <p:ext uri="{BB962C8B-B14F-4D97-AF65-F5344CB8AC3E}">
        <p14:creationId xmlns:p14="http://schemas.microsoft.com/office/powerpoint/2010/main" val="41660086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B5EBE4-786F-A0B8-2C4A-D49185AF0957}"/>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0CEA76EC-AAB8-5554-A34C-A90851406EBD}"/>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854C696C-E1F2-E6B3-7BDE-4F11E416A241}"/>
              </a:ext>
            </a:extLst>
          </p:cNvPr>
          <p:cNvPicPr>
            <a:picLocks noChangeAspect="1"/>
          </p:cNvPicPr>
          <p:nvPr/>
        </p:nvPicPr>
        <p:blipFill>
          <a:blip r:embed="rId2"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A0EAA988-0393-B78A-5858-5D4C551419B5}"/>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5DB08088-88DF-EA6A-36F4-C436F3016DA2}"/>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sp>
        <p:nvSpPr>
          <p:cNvPr id="4" name="TextBox 3">
            <a:extLst>
              <a:ext uri="{FF2B5EF4-FFF2-40B4-BE49-F238E27FC236}">
                <a16:creationId xmlns:a16="http://schemas.microsoft.com/office/drawing/2014/main" id="{C30AA37A-9B64-D7EE-9FD8-BB21912BE04F}"/>
              </a:ext>
            </a:extLst>
          </p:cNvPr>
          <p:cNvSpPr txBox="1"/>
          <p:nvPr/>
        </p:nvSpPr>
        <p:spPr>
          <a:xfrm>
            <a:off x="2650016" y="2781300"/>
            <a:ext cx="13562136" cy="523220"/>
          </a:xfrm>
          <a:prstGeom prst="rect">
            <a:avLst/>
          </a:prstGeom>
          <a:noFill/>
        </p:spPr>
        <p:txBody>
          <a:bodyPr wrap="square">
            <a:spAutoFit/>
          </a:bodyPr>
          <a:lstStyle/>
          <a:p>
            <a:r>
              <a:rPr lang="en-US" sz="2800" dirty="0"/>
              <a:t>content opportunities.</a:t>
            </a:r>
            <a:endParaRPr lang="en-IN" sz="2800" dirty="0">
              <a:solidFill>
                <a:schemeClr val="bg2"/>
              </a:solidFill>
            </a:endParaRPr>
          </a:p>
        </p:txBody>
      </p:sp>
      <p:pic>
        <p:nvPicPr>
          <p:cNvPr id="6" name="Picture 5">
            <a:extLst>
              <a:ext uri="{FF2B5EF4-FFF2-40B4-BE49-F238E27FC236}">
                <a16:creationId xmlns:a16="http://schemas.microsoft.com/office/drawing/2014/main" id="{777BD379-C582-A32F-6B8C-C2DBFA8EB576}"/>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899519" y="419100"/>
            <a:ext cx="16611600" cy="9220200"/>
          </a:xfrm>
          <a:prstGeom prst="rect">
            <a:avLst/>
          </a:prstGeom>
        </p:spPr>
      </p:pic>
    </p:spTree>
    <p:extLst>
      <p:ext uri="{BB962C8B-B14F-4D97-AF65-F5344CB8AC3E}">
        <p14:creationId xmlns:p14="http://schemas.microsoft.com/office/powerpoint/2010/main" val="25241059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2267D7-12C8-C74F-A8E3-86BC713AAA9A}"/>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91CF564D-B0F1-0071-254B-878E440BA21E}"/>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86F555DF-1200-5590-0BEA-9F83878CBEE9}"/>
              </a:ext>
            </a:extLst>
          </p:cNvPr>
          <p:cNvPicPr>
            <a:picLocks noChangeAspect="1"/>
          </p:cNvPicPr>
          <p:nvPr/>
        </p:nvPicPr>
        <p:blipFill>
          <a:blip r:embed="rId2"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1EBCAAAF-49EA-02BF-559D-716D0AA0A16C}"/>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A4223117-532F-54F6-CB41-F7D3C2FBCAA3}"/>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sp>
        <p:nvSpPr>
          <p:cNvPr id="4" name="TextBox 3">
            <a:extLst>
              <a:ext uri="{FF2B5EF4-FFF2-40B4-BE49-F238E27FC236}">
                <a16:creationId xmlns:a16="http://schemas.microsoft.com/office/drawing/2014/main" id="{86114F23-E870-795B-229E-56FB249DEA17}"/>
              </a:ext>
            </a:extLst>
          </p:cNvPr>
          <p:cNvSpPr txBox="1"/>
          <p:nvPr/>
        </p:nvSpPr>
        <p:spPr>
          <a:xfrm>
            <a:off x="457200" y="2705100"/>
            <a:ext cx="17449799" cy="3539430"/>
          </a:xfrm>
          <a:prstGeom prst="rect">
            <a:avLst/>
          </a:prstGeom>
          <a:noFill/>
        </p:spPr>
        <p:txBody>
          <a:bodyPr wrap="square">
            <a:spAutoFit/>
          </a:bodyPr>
          <a:lstStyle/>
          <a:p>
            <a:r>
              <a:rPr lang="en-US" sz="3200" dirty="0">
                <a:solidFill>
                  <a:schemeClr val="bg2"/>
                </a:solidFill>
              </a:rPr>
              <a:t>Conclusion </a:t>
            </a:r>
          </a:p>
          <a:p>
            <a:endParaRPr lang="en-US" sz="3200" dirty="0">
              <a:solidFill>
                <a:schemeClr val="bg2"/>
              </a:solidFill>
            </a:endParaRPr>
          </a:p>
          <a:p>
            <a:r>
              <a:rPr lang="en-US" sz="3200" dirty="0">
                <a:solidFill>
                  <a:schemeClr val="bg2"/>
                </a:solidFill>
              </a:rPr>
              <a:t>The results underscore the platform's strategic emphasis on widely appealing genres, showcasing its intent to capture a broad audience. However, there are clear avenues for expansion into less mainstream genres and innovative content formats. To sustain and enhance viewership, future content strategies should balance the focus on popular genres with an exploration of niche markets and </a:t>
            </a:r>
            <a:r>
              <a:rPr lang="en-US" sz="3200" dirty="0">
                <a:solidFill>
                  <a:schemeClr val="bg1"/>
                </a:solidFill>
              </a:rPr>
              <a:t>serialized content opportunities</a:t>
            </a:r>
            <a:r>
              <a:rPr lang="en-US" sz="3200" dirty="0"/>
              <a:t>.</a:t>
            </a:r>
            <a:endParaRPr lang="en-IN" sz="3200" dirty="0">
              <a:solidFill>
                <a:schemeClr val="bg2"/>
              </a:solidFill>
            </a:endParaRPr>
          </a:p>
        </p:txBody>
      </p:sp>
    </p:spTree>
    <p:extLst>
      <p:ext uri="{BB962C8B-B14F-4D97-AF65-F5344CB8AC3E}">
        <p14:creationId xmlns:p14="http://schemas.microsoft.com/office/powerpoint/2010/main" val="3074474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609013-EAA0-D634-0527-B73D9C9DFF25}"/>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333676EF-2CC7-0AF0-04DC-9E01A17A6BAE}"/>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19" name="Picture 18" descr="Stars in the sky with many stars&#10;&#10;Description automatically generated">
            <a:extLst>
              <a:ext uri="{FF2B5EF4-FFF2-40B4-BE49-F238E27FC236}">
                <a16:creationId xmlns:a16="http://schemas.microsoft.com/office/drawing/2014/main" id="{C356F362-F70B-B5F1-28C9-C52E37DA318A}"/>
              </a:ext>
            </a:extLst>
          </p:cNvPr>
          <p:cNvPicPr>
            <a:picLocks noChangeAspect="1"/>
          </p:cNvPicPr>
          <p:nvPr/>
        </p:nvPicPr>
        <p:blipFill>
          <a:blip r:embed="rId2">
            <a:alphaModFix/>
            <a:extLst>
              <a:ext uri="{BEBA8EAE-BF5A-486C-A8C5-ECC9F3942E4B}">
                <a14:imgProps xmlns:a14="http://schemas.microsoft.com/office/drawing/2010/main">
                  <a14:imgLayer r:embed="rId3">
                    <a14:imgEffect>
                      <a14:saturation sat="198000"/>
                    </a14:imgEffect>
                    <a14:imgEffect>
                      <a14:brightnessContrast bright="-30000" contrast="59000"/>
                    </a14:imgEffect>
                  </a14:imgLayer>
                </a14:imgProps>
              </a:ext>
              <a:ext uri="{28A0092B-C50C-407E-A947-70E740481C1C}">
                <a14:useLocalDpi xmlns:a14="http://schemas.microsoft.com/office/drawing/2010/main"/>
              </a:ext>
            </a:extLst>
          </a:blip>
          <a:stretch>
            <a:fillRect/>
          </a:stretch>
        </p:blipFill>
        <p:spPr>
          <a:xfrm rot="16200000">
            <a:off x="4155271" y="-4097539"/>
            <a:ext cx="10172700" cy="18397558"/>
          </a:xfrm>
          <a:prstGeom prst="rect">
            <a:avLst/>
          </a:prstGeom>
        </p:spPr>
      </p:pic>
      <p:sp>
        <p:nvSpPr>
          <p:cNvPr id="11" name="TextBox 10">
            <a:extLst>
              <a:ext uri="{FF2B5EF4-FFF2-40B4-BE49-F238E27FC236}">
                <a16:creationId xmlns:a16="http://schemas.microsoft.com/office/drawing/2014/main" id="{804A1027-F7F6-7B0C-4D1E-1F078DB461B6}"/>
              </a:ext>
            </a:extLst>
          </p:cNvPr>
          <p:cNvSpPr txBox="1"/>
          <p:nvPr/>
        </p:nvSpPr>
        <p:spPr>
          <a:xfrm>
            <a:off x="5562600" y="41473"/>
            <a:ext cx="12705348" cy="923330"/>
          </a:xfrm>
          <a:prstGeom prst="rect">
            <a:avLst/>
          </a:prstGeom>
          <a:noFill/>
        </p:spPr>
        <p:txBody>
          <a:bodyPr wrap="square" rtlCol="0">
            <a:spAutoFit/>
          </a:bodyPr>
          <a:lstStyle/>
          <a:p>
            <a:r>
              <a:rPr lang="en-IN" sz="4800" b="1" i="0" u="none" strike="noStrike" dirty="0">
                <a:solidFill>
                  <a:schemeClr val="bg2"/>
                </a:solidFill>
                <a:effectLst/>
                <a:latin typeface="Eastman Alt Pack Bold" panose="020B0604020202020204" charset="0"/>
              </a:rPr>
              <a:t> </a:t>
            </a:r>
            <a:r>
              <a:rPr lang="en-IN" sz="5400" b="1" i="0" u="none" strike="noStrike" dirty="0">
                <a:solidFill>
                  <a:schemeClr val="bg2"/>
                </a:solidFill>
                <a:effectLst/>
                <a:latin typeface="Eastman Alt Pack Bold" panose="020B0604020202020204" charset="0"/>
              </a:rPr>
              <a:t>Business Use Cases</a:t>
            </a:r>
            <a:r>
              <a:rPr lang="en-IN" sz="4800" b="1" i="0" u="none" strike="noStrike" dirty="0">
                <a:solidFill>
                  <a:schemeClr val="bg2"/>
                </a:solidFill>
                <a:effectLst/>
                <a:latin typeface="Eastman Alt Pack Bold" panose="020B0604020202020204" charset="0"/>
              </a:rPr>
              <a:t>:</a:t>
            </a:r>
            <a:endParaRPr lang="en-IN" sz="9600" b="1" dirty="0">
              <a:solidFill>
                <a:schemeClr val="bg2"/>
              </a:solidFill>
              <a:latin typeface="Eastman Alt Pack Bold" panose="020B0604020202020204" charset="0"/>
            </a:endParaRPr>
          </a:p>
        </p:txBody>
      </p:sp>
      <p:sp>
        <p:nvSpPr>
          <p:cNvPr id="14" name="TextBox 13">
            <a:extLst>
              <a:ext uri="{FF2B5EF4-FFF2-40B4-BE49-F238E27FC236}">
                <a16:creationId xmlns:a16="http://schemas.microsoft.com/office/drawing/2014/main" id="{3FE264D3-D17C-960B-2221-F298C4BCFF54}"/>
              </a:ext>
            </a:extLst>
          </p:cNvPr>
          <p:cNvSpPr txBox="1"/>
          <p:nvPr/>
        </p:nvSpPr>
        <p:spPr>
          <a:xfrm>
            <a:off x="80188" y="4373672"/>
            <a:ext cx="4681558" cy="2616101"/>
          </a:xfrm>
          <a:prstGeom prst="rect">
            <a:avLst/>
          </a:prstGeom>
          <a:noFill/>
        </p:spPr>
        <p:txBody>
          <a:bodyPr wrap="square" rtlCol="0">
            <a:spAutoFit/>
          </a:bodyPr>
          <a:lstStyle/>
          <a:p>
            <a:r>
              <a:rPr lang="en-US" sz="1800" b="1" i="0" u="none" strike="noStrike" dirty="0">
                <a:solidFill>
                  <a:schemeClr val="bg2"/>
                </a:solidFill>
                <a:effectLst/>
                <a:latin typeface="Eastman Alt Pack Bold" panose="020B0604020202020204" charset="0"/>
              </a:rPr>
              <a:t> </a:t>
            </a:r>
            <a:r>
              <a:rPr lang="en-IN" sz="2400" b="1" i="0" u="none" strike="noStrike" dirty="0">
                <a:solidFill>
                  <a:schemeClr val="bg2"/>
                </a:solidFill>
                <a:effectLst/>
                <a:latin typeface="Eastman Alt Pack Bold" panose="020B0604020202020204" charset="0"/>
              </a:rPr>
              <a:t>Content Strategy</a:t>
            </a:r>
          </a:p>
          <a:p>
            <a:r>
              <a:rPr lang="en-US" sz="2800" b="0" i="0" u="none" strike="noStrike" dirty="0">
                <a:solidFill>
                  <a:schemeClr val="bg2"/>
                </a:solidFill>
                <a:effectLst/>
                <a:latin typeface="Times New Roman" panose="02020603050405020304" pitchFamily="18" charset="0"/>
                <a:cs typeface="Times New Roman" panose="02020603050405020304" pitchFamily="18" charset="0"/>
              </a:rPr>
              <a:t>Streaming platforms can use the analysis to understand which genres are most popular and plan their content strategy accordingly.</a:t>
            </a:r>
            <a:endParaRPr lang="en-IN" sz="2400" dirty="0">
              <a:solidFill>
                <a:schemeClr val="bg2"/>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300582EF-3545-5F25-039C-8BB0C028B998}"/>
              </a:ext>
            </a:extLst>
          </p:cNvPr>
          <p:cNvSpPr txBox="1"/>
          <p:nvPr/>
        </p:nvSpPr>
        <p:spPr>
          <a:xfrm>
            <a:off x="3705138" y="7571995"/>
            <a:ext cx="6019800" cy="2308324"/>
          </a:xfrm>
          <a:prstGeom prst="rect">
            <a:avLst/>
          </a:prstGeom>
          <a:noFill/>
        </p:spPr>
        <p:txBody>
          <a:bodyPr wrap="square" rtlCol="0">
            <a:spAutoFit/>
          </a:bodyPr>
          <a:lstStyle/>
          <a:p>
            <a:r>
              <a:rPr lang="en-IN" sz="1800" b="1" i="0" u="none" strike="noStrike" dirty="0">
                <a:solidFill>
                  <a:srgbClr val="000000"/>
                </a:solidFill>
                <a:effectLst/>
                <a:latin typeface="Arial" panose="020B0604020202020204" pitchFamily="34" charset="0"/>
              </a:rPr>
              <a:t> </a:t>
            </a:r>
            <a:r>
              <a:rPr lang="en-IN" sz="3200" b="1" i="0" u="none" strike="noStrike" dirty="0">
                <a:solidFill>
                  <a:schemeClr val="bg2"/>
                </a:solidFill>
                <a:effectLst/>
                <a:latin typeface="Eastman Alt Pack Bold" panose="020B0604020202020204" charset="0"/>
              </a:rPr>
              <a:t>Audience Segmentation</a:t>
            </a:r>
            <a:r>
              <a:rPr lang="en-IN" sz="2400" b="0" i="0" u="none" strike="noStrike" dirty="0">
                <a:solidFill>
                  <a:srgbClr val="000000"/>
                </a:solidFill>
                <a:effectLst/>
                <a:latin typeface="Arial" panose="020B0604020202020204" pitchFamily="34" charset="0"/>
              </a:rPr>
              <a:t>: </a:t>
            </a:r>
            <a:r>
              <a:rPr lang="en-US" sz="2800" b="0" i="0" u="none" strike="noStrike" dirty="0">
                <a:solidFill>
                  <a:schemeClr val="bg2"/>
                </a:solidFill>
                <a:effectLst/>
                <a:latin typeface="Times New Roman" panose="02020603050405020304" pitchFamily="18" charset="0"/>
                <a:cs typeface="Times New Roman" panose="02020603050405020304" pitchFamily="18" charset="0"/>
              </a:rPr>
              <a:t>Insights into age ratings and running times can help platforms tailor their recommendations to different audience segments</a:t>
            </a:r>
            <a:r>
              <a:rPr lang="en-US" sz="2000" b="0" i="0" u="none" strike="noStrike" dirty="0">
                <a:solidFill>
                  <a:schemeClr val="bg2"/>
                </a:solidFill>
                <a:effectLst/>
                <a:latin typeface="Arial" panose="020B0604020202020204" pitchFamily="34" charset="0"/>
              </a:rPr>
              <a:t>.</a:t>
            </a:r>
            <a:endParaRPr lang="en-IN" sz="2000" dirty="0">
              <a:solidFill>
                <a:schemeClr val="bg2"/>
              </a:solidFill>
            </a:endParaRPr>
          </a:p>
        </p:txBody>
      </p:sp>
      <p:sp>
        <p:nvSpPr>
          <p:cNvPr id="16" name="TextBox 15">
            <a:extLst>
              <a:ext uri="{FF2B5EF4-FFF2-40B4-BE49-F238E27FC236}">
                <a16:creationId xmlns:a16="http://schemas.microsoft.com/office/drawing/2014/main" id="{7DA5C38C-2E52-19B9-D5E9-E73C1971DEAC}"/>
              </a:ext>
            </a:extLst>
          </p:cNvPr>
          <p:cNvSpPr txBox="1"/>
          <p:nvPr/>
        </p:nvSpPr>
        <p:spPr>
          <a:xfrm>
            <a:off x="13695948" y="6848061"/>
            <a:ext cx="4267200" cy="3108543"/>
          </a:xfrm>
          <a:prstGeom prst="rect">
            <a:avLst/>
          </a:prstGeom>
          <a:noFill/>
        </p:spPr>
        <p:txBody>
          <a:bodyPr wrap="square" rtlCol="0">
            <a:spAutoFit/>
          </a:bodyPr>
          <a:lstStyle/>
          <a:p>
            <a:r>
              <a:rPr lang="en-IN" sz="2400" b="1" i="0" u="none" strike="noStrike" dirty="0">
                <a:solidFill>
                  <a:schemeClr val="bg2"/>
                </a:solidFill>
                <a:effectLst/>
                <a:latin typeface="Eastman Alt Pack Bold" panose="020B0604020202020204" charset="0"/>
              </a:rPr>
              <a:t>Historical Analysis</a:t>
            </a:r>
            <a:r>
              <a:rPr lang="en-IN" sz="2400" dirty="0">
                <a:solidFill>
                  <a:schemeClr val="bg2"/>
                </a:solidFill>
                <a:latin typeface="Arial" panose="020B0604020202020204" pitchFamily="34" charset="0"/>
              </a:rPr>
              <a:t>:</a:t>
            </a:r>
            <a:r>
              <a:rPr lang="en-IN" sz="2400" b="0" i="0" u="none" strike="noStrike" dirty="0">
                <a:solidFill>
                  <a:schemeClr val="bg2"/>
                </a:solidFill>
                <a:effectLst/>
                <a:latin typeface="Arial" panose="020B0604020202020204" pitchFamily="34" charset="0"/>
              </a:rPr>
              <a:t>”</a:t>
            </a:r>
            <a:r>
              <a:rPr lang="en-US" sz="2800" dirty="0">
                <a:solidFill>
                  <a:schemeClr val="bg2"/>
                </a:solidFill>
                <a:latin typeface="Times New Roman" panose="02020603050405020304" pitchFamily="18" charset="0"/>
                <a:cs typeface="Times New Roman" panose="02020603050405020304" pitchFamily="18" charset="0"/>
              </a:rPr>
              <a:t>sights into age ratings and running times can help platforms tailor their recommendations to different audience Segments</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2A6C3A78-20A5-A31C-20CD-6DFA11516DB8}"/>
              </a:ext>
            </a:extLst>
          </p:cNvPr>
          <p:cNvSpPr txBox="1"/>
          <p:nvPr/>
        </p:nvSpPr>
        <p:spPr>
          <a:xfrm>
            <a:off x="8871994" y="4373672"/>
            <a:ext cx="5131301" cy="2339102"/>
          </a:xfrm>
          <a:prstGeom prst="rect">
            <a:avLst/>
          </a:prstGeom>
          <a:noFill/>
        </p:spPr>
        <p:txBody>
          <a:bodyPr wrap="square" rtlCol="0">
            <a:spAutoFit/>
          </a:bodyPr>
          <a:lstStyle/>
          <a:p>
            <a:pPr rtl="0">
              <a:spcBef>
                <a:spcPts val="1200"/>
              </a:spcBef>
              <a:spcAft>
                <a:spcPts val="1200"/>
              </a:spcAft>
            </a:pPr>
            <a:r>
              <a:rPr lang="en-IN" sz="2800" b="1" i="0" u="none" strike="noStrike" dirty="0">
                <a:solidFill>
                  <a:schemeClr val="bg2"/>
                </a:solidFill>
                <a:effectLst/>
                <a:latin typeface="Eastman Alt Pack Bold" panose="020B0604020202020204" charset="0"/>
              </a:rPr>
              <a:t>Marketing Campaigns</a:t>
            </a:r>
            <a:r>
              <a:rPr lang="en-IN" sz="2000" b="1" i="0" u="none" strike="noStrike" dirty="0">
                <a:solidFill>
                  <a:srgbClr val="000000"/>
                </a:solidFill>
                <a:effectLst/>
                <a:latin typeface="Arial" panose="020B0604020202020204" pitchFamily="34" charset="0"/>
              </a:rPr>
              <a:t>: </a:t>
            </a:r>
            <a:r>
              <a:rPr lang="en-US" sz="2400" b="0" i="0" u="none" strike="noStrike" dirty="0">
                <a:solidFill>
                  <a:schemeClr val="bg2"/>
                </a:solidFill>
                <a:effectLst/>
                <a:latin typeface="Times New Roman" panose="02020603050405020304" pitchFamily="18" charset="0"/>
                <a:cs typeface="Times New Roman" panose="02020603050405020304" pitchFamily="18" charset="0"/>
              </a:rPr>
              <a:t>Identifying trends in movie releases and popular genres can help in designing targeted marketing campaigns</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b="0" dirty="0">
              <a:effectLst/>
              <a:latin typeface="Times New Roman" panose="02020603050405020304" pitchFamily="18" charset="0"/>
              <a:cs typeface="Times New Roman" panose="02020603050405020304" pitchFamily="18" charset="0"/>
            </a:endParaRPr>
          </a:p>
          <a:p>
            <a:br>
              <a:rPr lang="en-US" dirty="0"/>
            </a:br>
            <a:endParaRPr lang="en-IN" dirty="0"/>
          </a:p>
        </p:txBody>
      </p:sp>
      <p:pic>
        <p:nvPicPr>
          <p:cNvPr id="21" name="Picture 20" descr="A group of people working on a computer&#10;&#10;Description automatically generated">
            <a:extLst>
              <a:ext uri="{FF2B5EF4-FFF2-40B4-BE49-F238E27FC236}">
                <a16:creationId xmlns:a16="http://schemas.microsoft.com/office/drawing/2014/main" id="{078A8365-AD7D-4D55-65DA-36FA12788FA2}"/>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111570" y="1458505"/>
            <a:ext cx="4243609" cy="2771896"/>
          </a:xfrm>
          <a:prstGeom prst="rect">
            <a:avLst/>
          </a:prstGeom>
        </p:spPr>
      </p:pic>
      <p:pic>
        <p:nvPicPr>
          <p:cNvPr id="23" name="Picture 22" descr="A person looking at a magnifying glass&#10;&#10;Description automatically generated">
            <a:extLst>
              <a:ext uri="{FF2B5EF4-FFF2-40B4-BE49-F238E27FC236}">
                <a16:creationId xmlns:a16="http://schemas.microsoft.com/office/drawing/2014/main" id="{E3D02F41-88AB-FBDD-C1A7-93BAFF32B586}"/>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086165" y="4230401"/>
            <a:ext cx="4367794" cy="3201861"/>
          </a:xfrm>
          <a:prstGeom prst="rect">
            <a:avLst/>
          </a:prstGeom>
        </p:spPr>
      </p:pic>
      <p:pic>
        <p:nvPicPr>
          <p:cNvPr id="25" name="Picture 24" descr="A person holding a megaphone&#10;&#10;Description automatically generated">
            <a:extLst>
              <a:ext uri="{FF2B5EF4-FFF2-40B4-BE49-F238E27FC236}">
                <a16:creationId xmlns:a16="http://schemas.microsoft.com/office/drawing/2014/main" id="{4A7646D3-9BA4-C336-2D0D-04C020E15B08}"/>
              </a:ext>
            </a:extLst>
          </p:cNvPr>
          <p:cNvPicPr>
            <a:picLocks noChangeAspect="1"/>
          </p:cNvPicPr>
          <p:nvPr/>
        </p:nvPicPr>
        <p:blipFill>
          <a:blip r:embed="rId6" cstate="print">
            <a:extLst>
              <a:ext uri="{28A0092B-C50C-407E-A947-70E740481C1C}">
                <a14:useLocalDpi xmlns:a14="http://schemas.microsoft.com/office/drawing/2010/main"/>
              </a:ext>
            </a:extLst>
          </a:blip>
          <a:srcRect/>
          <a:stretch/>
        </p:blipFill>
        <p:spPr>
          <a:xfrm>
            <a:off x="9328154" y="1440458"/>
            <a:ext cx="4367794" cy="2771896"/>
          </a:xfrm>
          <a:prstGeom prst="rect">
            <a:avLst/>
          </a:prstGeom>
        </p:spPr>
      </p:pic>
      <p:pic>
        <p:nvPicPr>
          <p:cNvPr id="27" name="Picture 26" descr="A group of people looking at a map&#10;&#10;Description automatically generated">
            <a:extLst>
              <a:ext uri="{FF2B5EF4-FFF2-40B4-BE49-F238E27FC236}">
                <a16:creationId xmlns:a16="http://schemas.microsoft.com/office/drawing/2014/main" id="{6BB1E0F7-1C40-6CB9-5EDC-B4F0922EA70A}"/>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3940400" y="3757552"/>
            <a:ext cx="4244051" cy="2771896"/>
          </a:xfrm>
          <a:prstGeom prst="rect">
            <a:avLst/>
          </a:prstGeom>
        </p:spPr>
      </p:pic>
    </p:spTree>
    <p:extLst>
      <p:ext uri="{BB962C8B-B14F-4D97-AF65-F5344CB8AC3E}">
        <p14:creationId xmlns:p14="http://schemas.microsoft.com/office/powerpoint/2010/main" val="58367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2F5806-047D-3486-66FA-071651781A4D}"/>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3F65E51F-DF84-8441-3A5A-DA80E083D52F}"/>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sp>
        <p:nvSpPr>
          <p:cNvPr id="11" name="TextBox 10">
            <a:extLst>
              <a:ext uri="{FF2B5EF4-FFF2-40B4-BE49-F238E27FC236}">
                <a16:creationId xmlns:a16="http://schemas.microsoft.com/office/drawing/2014/main" id="{46480662-61FF-F605-2E67-49607768F5D7}"/>
              </a:ext>
            </a:extLst>
          </p:cNvPr>
          <p:cNvSpPr txBox="1"/>
          <p:nvPr/>
        </p:nvSpPr>
        <p:spPr>
          <a:xfrm>
            <a:off x="5562600" y="41473"/>
            <a:ext cx="12705348" cy="923330"/>
          </a:xfrm>
          <a:prstGeom prst="rect">
            <a:avLst/>
          </a:prstGeom>
          <a:noFill/>
        </p:spPr>
        <p:txBody>
          <a:bodyPr wrap="square" rtlCol="0">
            <a:spAutoFit/>
          </a:bodyPr>
          <a:lstStyle/>
          <a:p>
            <a:r>
              <a:rPr lang="en-IN" sz="4800" b="1" i="0" u="none" strike="noStrike" dirty="0">
                <a:solidFill>
                  <a:schemeClr val="bg2"/>
                </a:solidFill>
                <a:effectLst/>
                <a:latin typeface="Eastman Alt Pack Bold" panose="020B0604020202020204" charset="0"/>
              </a:rPr>
              <a:t> </a:t>
            </a:r>
            <a:r>
              <a:rPr lang="en-IN" sz="5400" b="1" i="0" u="none" strike="noStrike" dirty="0">
                <a:solidFill>
                  <a:schemeClr val="bg2"/>
                </a:solidFill>
                <a:effectLst/>
                <a:latin typeface="Eastman Alt Pack Bold" panose="020B0604020202020204" charset="0"/>
              </a:rPr>
              <a:t>Business Use Cases</a:t>
            </a:r>
            <a:r>
              <a:rPr lang="en-IN" sz="4800" b="1" i="0" u="none" strike="noStrike" dirty="0">
                <a:solidFill>
                  <a:schemeClr val="bg2"/>
                </a:solidFill>
                <a:effectLst/>
                <a:latin typeface="Eastman Alt Pack Bold" panose="020B0604020202020204" charset="0"/>
              </a:rPr>
              <a:t>:</a:t>
            </a:r>
            <a:endParaRPr lang="en-IN" sz="9600" b="1" dirty="0">
              <a:solidFill>
                <a:schemeClr val="bg2"/>
              </a:solidFill>
              <a:latin typeface="Eastman Alt Pack Bold" panose="020B0604020202020204" charset="0"/>
            </a:endParaRPr>
          </a:p>
        </p:txBody>
      </p:sp>
      <p:sp>
        <p:nvSpPr>
          <p:cNvPr id="14" name="TextBox 13">
            <a:extLst>
              <a:ext uri="{FF2B5EF4-FFF2-40B4-BE49-F238E27FC236}">
                <a16:creationId xmlns:a16="http://schemas.microsoft.com/office/drawing/2014/main" id="{F9662194-C54A-AD31-9D1B-C72779446B4C}"/>
              </a:ext>
            </a:extLst>
          </p:cNvPr>
          <p:cNvSpPr txBox="1"/>
          <p:nvPr/>
        </p:nvSpPr>
        <p:spPr>
          <a:xfrm>
            <a:off x="80188" y="4373672"/>
            <a:ext cx="4681558" cy="2616101"/>
          </a:xfrm>
          <a:prstGeom prst="rect">
            <a:avLst/>
          </a:prstGeom>
          <a:noFill/>
        </p:spPr>
        <p:txBody>
          <a:bodyPr wrap="square" rtlCol="0">
            <a:spAutoFit/>
          </a:bodyPr>
          <a:lstStyle/>
          <a:p>
            <a:r>
              <a:rPr lang="en-US" sz="1800" b="1" i="0" u="none" strike="noStrike" dirty="0">
                <a:solidFill>
                  <a:schemeClr val="bg2"/>
                </a:solidFill>
                <a:effectLst/>
                <a:latin typeface="Eastman Alt Pack Bold" panose="020B0604020202020204" charset="0"/>
              </a:rPr>
              <a:t> </a:t>
            </a:r>
            <a:r>
              <a:rPr lang="en-IN" sz="2400" b="1" i="0" u="none" strike="noStrike" dirty="0">
                <a:solidFill>
                  <a:schemeClr val="bg2"/>
                </a:solidFill>
                <a:effectLst/>
                <a:latin typeface="Eastman Alt Pack Bold" panose="020B0604020202020204" charset="0"/>
              </a:rPr>
              <a:t>Content Strategy</a:t>
            </a:r>
          </a:p>
          <a:p>
            <a:r>
              <a:rPr lang="en-US" sz="2800" b="0" i="0" u="none" strike="noStrike" dirty="0">
                <a:solidFill>
                  <a:schemeClr val="bg2"/>
                </a:solidFill>
                <a:effectLst/>
                <a:latin typeface="Times New Roman" panose="02020603050405020304" pitchFamily="18" charset="0"/>
                <a:cs typeface="Times New Roman" panose="02020603050405020304" pitchFamily="18" charset="0"/>
              </a:rPr>
              <a:t>Streaming platforms can use the analysis to understand which genres are most popular and plan their content strategy accordingly.</a:t>
            </a:r>
            <a:endParaRPr lang="en-IN" sz="2400" dirty="0">
              <a:solidFill>
                <a:schemeClr val="bg2"/>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C8A1F41D-A338-A82E-B20B-6C846A35210C}"/>
              </a:ext>
            </a:extLst>
          </p:cNvPr>
          <p:cNvSpPr txBox="1"/>
          <p:nvPr/>
        </p:nvSpPr>
        <p:spPr>
          <a:xfrm>
            <a:off x="3705138" y="7571995"/>
            <a:ext cx="6019800" cy="2308324"/>
          </a:xfrm>
          <a:prstGeom prst="rect">
            <a:avLst/>
          </a:prstGeom>
          <a:noFill/>
        </p:spPr>
        <p:txBody>
          <a:bodyPr wrap="square" rtlCol="0">
            <a:spAutoFit/>
          </a:bodyPr>
          <a:lstStyle/>
          <a:p>
            <a:r>
              <a:rPr lang="en-IN" sz="1800" b="1" i="0" u="none" strike="noStrike" dirty="0">
                <a:solidFill>
                  <a:srgbClr val="000000"/>
                </a:solidFill>
                <a:effectLst/>
                <a:latin typeface="Arial" panose="020B0604020202020204" pitchFamily="34" charset="0"/>
              </a:rPr>
              <a:t> </a:t>
            </a:r>
            <a:r>
              <a:rPr lang="en-IN" sz="3200" b="1" i="0" u="none" strike="noStrike" dirty="0">
                <a:solidFill>
                  <a:schemeClr val="bg2"/>
                </a:solidFill>
                <a:effectLst/>
                <a:latin typeface="Eastman Alt Pack Bold" panose="020B0604020202020204" charset="0"/>
              </a:rPr>
              <a:t>Audience Segmentation</a:t>
            </a:r>
            <a:r>
              <a:rPr lang="en-IN" sz="2400" b="0" i="0" u="none" strike="noStrike" dirty="0">
                <a:solidFill>
                  <a:srgbClr val="000000"/>
                </a:solidFill>
                <a:effectLst/>
                <a:latin typeface="Arial" panose="020B0604020202020204" pitchFamily="34" charset="0"/>
              </a:rPr>
              <a:t>: </a:t>
            </a:r>
            <a:r>
              <a:rPr lang="en-US" sz="2800" b="0" i="0" u="none" strike="noStrike" dirty="0">
                <a:solidFill>
                  <a:schemeClr val="bg2"/>
                </a:solidFill>
                <a:effectLst/>
                <a:latin typeface="Times New Roman" panose="02020603050405020304" pitchFamily="18" charset="0"/>
                <a:cs typeface="Times New Roman" panose="02020603050405020304" pitchFamily="18" charset="0"/>
              </a:rPr>
              <a:t>Insights into age ratings and running times can help platforms tailor their recommendations to different audience segments</a:t>
            </a:r>
            <a:r>
              <a:rPr lang="en-US" sz="2000" b="0" i="0" u="none" strike="noStrike" dirty="0">
                <a:solidFill>
                  <a:schemeClr val="bg2"/>
                </a:solidFill>
                <a:effectLst/>
                <a:latin typeface="Arial" panose="020B0604020202020204" pitchFamily="34" charset="0"/>
              </a:rPr>
              <a:t>.</a:t>
            </a:r>
            <a:endParaRPr lang="en-IN" sz="2000" dirty="0">
              <a:solidFill>
                <a:schemeClr val="bg2"/>
              </a:solidFill>
            </a:endParaRPr>
          </a:p>
        </p:txBody>
      </p:sp>
      <p:sp>
        <p:nvSpPr>
          <p:cNvPr id="16" name="TextBox 15">
            <a:extLst>
              <a:ext uri="{FF2B5EF4-FFF2-40B4-BE49-F238E27FC236}">
                <a16:creationId xmlns:a16="http://schemas.microsoft.com/office/drawing/2014/main" id="{4700D425-6CDC-97BD-66F9-9046635669A5}"/>
              </a:ext>
            </a:extLst>
          </p:cNvPr>
          <p:cNvSpPr txBox="1"/>
          <p:nvPr/>
        </p:nvSpPr>
        <p:spPr>
          <a:xfrm>
            <a:off x="13695948" y="6848061"/>
            <a:ext cx="4267200" cy="3108543"/>
          </a:xfrm>
          <a:prstGeom prst="rect">
            <a:avLst/>
          </a:prstGeom>
          <a:noFill/>
        </p:spPr>
        <p:txBody>
          <a:bodyPr wrap="square" rtlCol="0">
            <a:spAutoFit/>
          </a:bodyPr>
          <a:lstStyle/>
          <a:p>
            <a:r>
              <a:rPr lang="en-IN" sz="2400" b="1" i="0" u="none" strike="noStrike" dirty="0">
                <a:solidFill>
                  <a:schemeClr val="bg2"/>
                </a:solidFill>
                <a:effectLst/>
                <a:latin typeface="Eastman Alt Pack Bold" panose="020B0604020202020204" charset="0"/>
              </a:rPr>
              <a:t>Historical Analysis</a:t>
            </a:r>
            <a:r>
              <a:rPr lang="en-IN" sz="2400" dirty="0">
                <a:solidFill>
                  <a:schemeClr val="bg2"/>
                </a:solidFill>
                <a:latin typeface="Arial" panose="020B0604020202020204" pitchFamily="34" charset="0"/>
              </a:rPr>
              <a:t>:</a:t>
            </a:r>
            <a:r>
              <a:rPr lang="en-IN" sz="2400" b="0" i="0" u="none" strike="noStrike" dirty="0">
                <a:solidFill>
                  <a:schemeClr val="bg2"/>
                </a:solidFill>
                <a:effectLst/>
                <a:latin typeface="Arial" panose="020B0604020202020204" pitchFamily="34" charset="0"/>
              </a:rPr>
              <a:t>”</a:t>
            </a:r>
            <a:r>
              <a:rPr lang="en-US" sz="2800" dirty="0">
                <a:solidFill>
                  <a:schemeClr val="bg2"/>
                </a:solidFill>
                <a:latin typeface="Times New Roman" panose="02020603050405020304" pitchFamily="18" charset="0"/>
                <a:cs typeface="Times New Roman" panose="02020603050405020304" pitchFamily="18" charset="0"/>
              </a:rPr>
              <a:t>sights into age ratings and running times can help platforms tailor their recommendations to different audience Segments</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628FDD9F-7BF1-5156-ED04-A6A7ED2D95F5}"/>
              </a:ext>
            </a:extLst>
          </p:cNvPr>
          <p:cNvSpPr txBox="1"/>
          <p:nvPr/>
        </p:nvSpPr>
        <p:spPr>
          <a:xfrm>
            <a:off x="8871994" y="4373672"/>
            <a:ext cx="5131301" cy="2339102"/>
          </a:xfrm>
          <a:prstGeom prst="rect">
            <a:avLst/>
          </a:prstGeom>
          <a:noFill/>
        </p:spPr>
        <p:txBody>
          <a:bodyPr wrap="square" rtlCol="0">
            <a:spAutoFit/>
          </a:bodyPr>
          <a:lstStyle/>
          <a:p>
            <a:pPr rtl="0">
              <a:spcBef>
                <a:spcPts val="1200"/>
              </a:spcBef>
              <a:spcAft>
                <a:spcPts val="1200"/>
              </a:spcAft>
            </a:pPr>
            <a:r>
              <a:rPr lang="en-IN" sz="2800" b="1" i="0" u="none" strike="noStrike" dirty="0">
                <a:solidFill>
                  <a:schemeClr val="bg2"/>
                </a:solidFill>
                <a:effectLst/>
                <a:latin typeface="Eastman Alt Pack Bold" panose="020B0604020202020204" charset="0"/>
              </a:rPr>
              <a:t>Marketing Campaigns</a:t>
            </a:r>
            <a:r>
              <a:rPr lang="en-IN" sz="2000" b="1" i="0" u="none" strike="noStrike" dirty="0">
                <a:solidFill>
                  <a:srgbClr val="000000"/>
                </a:solidFill>
                <a:effectLst/>
                <a:latin typeface="Arial" panose="020B0604020202020204" pitchFamily="34" charset="0"/>
              </a:rPr>
              <a:t>: </a:t>
            </a:r>
            <a:r>
              <a:rPr lang="en-US" sz="2400" b="0" i="0" u="none" strike="noStrike" dirty="0">
                <a:solidFill>
                  <a:schemeClr val="bg2"/>
                </a:solidFill>
                <a:effectLst/>
                <a:latin typeface="Times New Roman" panose="02020603050405020304" pitchFamily="18" charset="0"/>
                <a:cs typeface="Times New Roman" panose="02020603050405020304" pitchFamily="18" charset="0"/>
              </a:rPr>
              <a:t>Identifying trends in movie releases and popular genres can help in designing targeted marketing campaigns</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b="0" dirty="0">
              <a:effectLst/>
              <a:latin typeface="Times New Roman" panose="02020603050405020304" pitchFamily="18" charset="0"/>
              <a:cs typeface="Times New Roman" panose="02020603050405020304" pitchFamily="18" charset="0"/>
            </a:endParaRPr>
          </a:p>
          <a:p>
            <a:br>
              <a:rPr lang="en-US" dirty="0"/>
            </a:br>
            <a:endParaRPr lang="en-IN" dirty="0"/>
          </a:p>
        </p:txBody>
      </p:sp>
      <p:pic>
        <p:nvPicPr>
          <p:cNvPr id="21" name="Picture 20" descr="A group of people working on a computer&#10;&#10;Description automatically generated">
            <a:extLst>
              <a:ext uri="{FF2B5EF4-FFF2-40B4-BE49-F238E27FC236}">
                <a16:creationId xmlns:a16="http://schemas.microsoft.com/office/drawing/2014/main" id="{416443A5-E5AD-03F1-BF0E-C92DCBC2EDB7}"/>
              </a:ext>
            </a:extLst>
          </p:cNvPr>
          <p:cNvPicPr>
            <a:picLocks noChangeAspect="1"/>
          </p:cNvPicPr>
          <p:nvPr/>
        </p:nvPicPr>
        <p:blipFill>
          <a:blip r:embed="rId2" cstate="email">
            <a:extLst>
              <a:ext uri="{28A0092B-C50C-407E-A947-70E740481C1C}">
                <a14:useLocalDpi xmlns:a14="http://schemas.microsoft.com/office/drawing/2010/main"/>
              </a:ext>
            </a:extLst>
          </a:blip>
          <a:srcRect/>
          <a:stretch/>
        </p:blipFill>
        <p:spPr>
          <a:xfrm>
            <a:off x="111570" y="1458505"/>
            <a:ext cx="4243609" cy="2771896"/>
          </a:xfrm>
          <a:prstGeom prst="rect">
            <a:avLst/>
          </a:prstGeom>
        </p:spPr>
      </p:pic>
      <p:pic>
        <p:nvPicPr>
          <p:cNvPr id="23" name="Picture 22" descr="A person looking at a magnifying glass&#10;&#10;Description automatically generated">
            <a:extLst>
              <a:ext uri="{FF2B5EF4-FFF2-40B4-BE49-F238E27FC236}">
                <a16:creationId xmlns:a16="http://schemas.microsoft.com/office/drawing/2014/main" id="{56A69E08-0DD2-5A86-1E6D-5D13B57702F9}"/>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92053" y="4212354"/>
            <a:ext cx="4279941" cy="3201861"/>
          </a:xfrm>
          <a:prstGeom prst="rect">
            <a:avLst/>
          </a:prstGeom>
        </p:spPr>
      </p:pic>
      <p:pic>
        <p:nvPicPr>
          <p:cNvPr id="25" name="Picture 24" descr="A person holding a megaphone&#10;&#10;Description automatically generated">
            <a:extLst>
              <a:ext uri="{FF2B5EF4-FFF2-40B4-BE49-F238E27FC236}">
                <a16:creationId xmlns:a16="http://schemas.microsoft.com/office/drawing/2014/main" id="{11399156-9795-1ECA-08C6-55D4785D7CC9}"/>
              </a:ext>
            </a:extLst>
          </p:cNvPr>
          <p:cNvPicPr>
            <a:picLocks noChangeAspect="1"/>
          </p:cNvPicPr>
          <p:nvPr/>
        </p:nvPicPr>
        <p:blipFill>
          <a:blip r:embed="rId4" cstate="print">
            <a:extLst>
              <a:ext uri="{28A0092B-C50C-407E-A947-70E740481C1C}">
                <a14:useLocalDpi xmlns:a14="http://schemas.microsoft.com/office/drawing/2010/main"/>
              </a:ext>
            </a:extLst>
          </a:blip>
          <a:srcRect/>
          <a:stretch/>
        </p:blipFill>
        <p:spPr>
          <a:xfrm>
            <a:off x="9328154" y="1440458"/>
            <a:ext cx="4367794" cy="2771896"/>
          </a:xfrm>
          <a:prstGeom prst="rect">
            <a:avLst/>
          </a:prstGeom>
        </p:spPr>
      </p:pic>
      <p:pic>
        <p:nvPicPr>
          <p:cNvPr id="27" name="Picture 26" descr="A group of people looking at a map&#10;&#10;Description automatically generated">
            <a:extLst>
              <a:ext uri="{FF2B5EF4-FFF2-40B4-BE49-F238E27FC236}">
                <a16:creationId xmlns:a16="http://schemas.microsoft.com/office/drawing/2014/main" id="{38B2D0C8-78CA-8515-6D9B-C05542C26B1D}"/>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3940400" y="3757552"/>
            <a:ext cx="4244051" cy="2771896"/>
          </a:xfrm>
          <a:prstGeom prst="rect">
            <a:avLst/>
          </a:prstGeom>
        </p:spPr>
      </p:pic>
    </p:spTree>
    <p:extLst>
      <p:ext uri="{BB962C8B-B14F-4D97-AF65-F5344CB8AC3E}">
        <p14:creationId xmlns:p14="http://schemas.microsoft.com/office/powerpoint/2010/main" val="2299556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54EA79-A82E-1DCE-568A-A6FB7759F190}"/>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DEF36BAD-08F2-E1FD-5797-9550AC7B76F6}"/>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sp>
        <p:nvSpPr>
          <p:cNvPr id="11" name="TextBox 10">
            <a:extLst>
              <a:ext uri="{FF2B5EF4-FFF2-40B4-BE49-F238E27FC236}">
                <a16:creationId xmlns:a16="http://schemas.microsoft.com/office/drawing/2014/main" id="{5A5AF4F7-D706-F55D-36AD-DF5474184C20}"/>
              </a:ext>
            </a:extLst>
          </p:cNvPr>
          <p:cNvSpPr txBox="1"/>
          <p:nvPr/>
        </p:nvSpPr>
        <p:spPr>
          <a:xfrm>
            <a:off x="228600" y="269513"/>
            <a:ext cx="16972548" cy="1015663"/>
          </a:xfrm>
          <a:prstGeom prst="rect">
            <a:avLst/>
          </a:prstGeom>
          <a:noFill/>
        </p:spPr>
        <p:txBody>
          <a:bodyPr wrap="square" rtlCol="0">
            <a:spAutoFit/>
          </a:bodyPr>
          <a:lstStyle/>
          <a:p>
            <a:r>
              <a:rPr lang="en-IN" sz="4800" b="1" i="0" u="none" strike="noStrike" dirty="0">
                <a:solidFill>
                  <a:schemeClr val="bg2"/>
                </a:solidFill>
                <a:effectLst/>
                <a:latin typeface="Aharoni" panose="02010803020104030203" pitchFamily="2" charset="-79"/>
                <a:cs typeface="Aharoni" panose="02010803020104030203" pitchFamily="2" charset="-79"/>
              </a:rPr>
              <a:t> </a:t>
            </a:r>
            <a:r>
              <a:rPr lang="en-IN" sz="6000" b="1" i="0" u="none" strike="noStrike" dirty="0">
                <a:solidFill>
                  <a:schemeClr val="bg2"/>
                </a:solidFill>
                <a:effectLst/>
                <a:latin typeface="Aharoni" panose="02010803020104030203" pitchFamily="2" charset="-79"/>
                <a:cs typeface="Aharoni" panose="02010803020104030203" pitchFamily="2" charset="-79"/>
              </a:rPr>
              <a:t>Data Processing With Power Query </a:t>
            </a:r>
            <a:endParaRPr lang="en-IN" sz="9600" b="1" dirty="0">
              <a:solidFill>
                <a:schemeClr val="bg2"/>
              </a:solidFill>
              <a:latin typeface="Aharoni" panose="02010803020104030203" pitchFamily="2" charset="-79"/>
              <a:cs typeface="Aharoni" panose="02010803020104030203" pitchFamily="2" charset="-79"/>
            </a:endParaRPr>
          </a:p>
        </p:txBody>
      </p:sp>
      <p:pic>
        <p:nvPicPr>
          <p:cNvPr id="3" name="Picture 2" descr="A screenshot of a computer">
            <a:extLst>
              <a:ext uri="{FF2B5EF4-FFF2-40B4-BE49-F238E27FC236}">
                <a16:creationId xmlns:a16="http://schemas.microsoft.com/office/drawing/2014/main" id="{998761D3-4E39-FF26-3B1C-66EDE6AF957D}"/>
              </a:ext>
            </a:extLst>
          </p:cNvPr>
          <p:cNvPicPr>
            <a:picLocks noChangeAspect="1"/>
          </p:cNvPicPr>
          <p:nvPr/>
        </p:nvPicPr>
        <p:blipFill>
          <a:blip r:embed="rId2" cstate="email">
            <a:extLst>
              <a:ext uri="{28A0092B-C50C-407E-A947-70E740481C1C}">
                <a14:useLocalDpi xmlns:a14="http://schemas.microsoft.com/office/drawing/2010/main"/>
              </a:ext>
            </a:extLst>
          </a:blip>
          <a:srcRect/>
          <a:stretch/>
        </p:blipFill>
        <p:spPr>
          <a:xfrm>
            <a:off x="381000" y="1638300"/>
            <a:ext cx="12557760" cy="7696200"/>
          </a:xfrm>
          <a:prstGeom prst="rect">
            <a:avLst/>
          </a:prstGeom>
        </p:spPr>
      </p:pic>
      <p:graphicFrame>
        <p:nvGraphicFramePr>
          <p:cNvPr id="6" name="Diagram 5">
            <a:extLst>
              <a:ext uri="{FF2B5EF4-FFF2-40B4-BE49-F238E27FC236}">
                <a16:creationId xmlns:a16="http://schemas.microsoft.com/office/drawing/2014/main" id="{AB07D10E-B122-D0D3-BE62-F1DBE64AC6D4}"/>
              </a:ext>
            </a:extLst>
          </p:cNvPr>
          <p:cNvGraphicFramePr/>
          <p:nvPr>
            <p:extLst>
              <p:ext uri="{D42A27DB-BD31-4B8C-83A1-F6EECF244321}">
                <p14:modId xmlns:p14="http://schemas.microsoft.com/office/powerpoint/2010/main" val="285914756"/>
              </p:ext>
            </p:extLst>
          </p:nvPr>
        </p:nvGraphicFramePr>
        <p:xfrm>
          <a:off x="13143037" y="2253916"/>
          <a:ext cx="4953000" cy="7086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725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B1F639-692F-3BDC-81BE-E4DC8ABCEDE1}"/>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BD8B4D2A-8DB6-B81A-FE91-265812F6DA84}"/>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19" name="Picture 18" descr="Stars in the sky with many stars&#10;&#10;Description automatically generated">
            <a:extLst>
              <a:ext uri="{FF2B5EF4-FFF2-40B4-BE49-F238E27FC236}">
                <a16:creationId xmlns:a16="http://schemas.microsoft.com/office/drawing/2014/main" id="{CB2B4126-CD2E-4153-4BCE-390253EED366}"/>
              </a:ext>
            </a:extLst>
          </p:cNvPr>
          <p:cNvPicPr>
            <a:picLocks noChangeAspect="1"/>
          </p:cNvPicPr>
          <p:nvPr/>
        </p:nvPicPr>
        <p:blipFill>
          <a:blip r:embed="rId2">
            <a:alphaModFix/>
            <a:extLst>
              <a:ext uri="{BEBA8EAE-BF5A-486C-A8C5-ECC9F3942E4B}">
                <a14:imgProps xmlns:a14="http://schemas.microsoft.com/office/drawing/2010/main">
                  <a14:imgLayer r:embed="rId3">
                    <a14:imgEffect>
                      <a14:saturation sat="198000"/>
                    </a14:imgEffect>
                    <a14:imgEffect>
                      <a14:brightnessContrast bright="-30000" contrast="59000"/>
                    </a14:imgEffect>
                  </a14:imgLayer>
                </a14:imgProps>
              </a:ext>
              <a:ext uri="{28A0092B-C50C-407E-A947-70E740481C1C}">
                <a14:useLocalDpi xmlns:a14="http://schemas.microsoft.com/office/drawing/2010/main"/>
              </a:ext>
            </a:extLst>
          </a:blip>
          <a:stretch>
            <a:fillRect/>
          </a:stretch>
        </p:blipFill>
        <p:spPr>
          <a:xfrm rot="16200000">
            <a:off x="4100492" y="-4042760"/>
            <a:ext cx="10172700" cy="18288000"/>
          </a:xfrm>
          <a:prstGeom prst="rect">
            <a:avLst/>
          </a:prstGeom>
        </p:spPr>
      </p:pic>
      <p:sp>
        <p:nvSpPr>
          <p:cNvPr id="11" name="TextBox 10">
            <a:extLst>
              <a:ext uri="{FF2B5EF4-FFF2-40B4-BE49-F238E27FC236}">
                <a16:creationId xmlns:a16="http://schemas.microsoft.com/office/drawing/2014/main" id="{FC989961-7BE1-3F4A-147D-EA74A85C2B95}"/>
              </a:ext>
            </a:extLst>
          </p:cNvPr>
          <p:cNvSpPr txBox="1"/>
          <p:nvPr/>
        </p:nvSpPr>
        <p:spPr>
          <a:xfrm>
            <a:off x="228600" y="269513"/>
            <a:ext cx="16972548" cy="1015663"/>
          </a:xfrm>
          <a:prstGeom prst="rect">
            <a:avLst/>
          </a:prstGeom>
          <a:noFill/>
        </p:spPr>
        <p:txBody>
          <a:bodyPr wrap="square" rtlCol="0">
            <a:spAutoFit/>
          </a:bodyPr>
          <a:lstStyle/>
          <a:p>
            <a:r>
              <a:rPr lang="en-IN" sz="4800" b="1" i="0" u="none" strike="noStrike" dirty="0">
                <a:solidFill>
                  <a:schemeClr val="bg2"/>
                </a:solidFill>
                <a:effectLst/>
                <a:latin typeface="Aharoni" panose="02010803020104030203" pitchFamily="2" charset="-79"/>
                <a:cs typeface="Aharoni" panose="02010803020104030203" pitchFamily="2" charset="-79"/>
              </a:rPr>
              <a:t> </a:t>
            </a:r>
            <a:r>
              <a:rPr lang="en-IN" sz="6000" dirty="0">
                <a:solidFill>
                  <a:schemeClr val="bg2"/>
                </a:solidFill>
                <a:latin typeface="Aharoni" panose="02010803020104030203" pitchFamily="2" charset="-79"/>
                <a:cs typeface="Aharoni" panose="02010803020104030203" pitchFamily="2" charset="-79"/>
              </a:rPr>
              <a:t>Tasks</a:t>
            </a:r>
            <a:r>
              <a:rPr lang="en-IN" sz="6000" b="1" i="0" u="none" strike="noStrike" dirty="0">
                <a:solidFill>
                  <a:schemeClr val="bg2"/>
                </a:solidFill>
                <a:effectLst/>
                <a:latin typeface="Aharoni" panose="02010803020104030203" pitchFamily="2" charset="-79"/>
                <a:cs typeface="Aharoni" panose="02010803020104030203" pitchFamily="2" charset="-79"/>
              </a:rPr>
              <a:t> </a:t>
            </a:r>
            <a:endParaRPr lang="en-IN" sz="9600" b="1" dirty="0">
              <a:solidFill>
                <a:schemeClr val="bg2"/>
              </a:solidFill>
              <a:latin typeface="Aharoni" panose="02010803020104030203" pitchFamily="2" charset="-79"/>
              <a:cs typeface="Aharoni" panose="02010803020104030203" pitchFamily="2" charset="-79"/>
            </a:endParaRPr>
          </a:p>
        </p:txBody>
      </p:sp>
      <p:sp>
        <p:nvSpPr>
          <p:cNvPr id="2" name="TextBox 1">
            <a:extLst>
              <a:ext uri="{FF2B5EF4-FFF2-40B4-BE49-F238E27FC236}">
                <a16:creationId xmlns:a16="http://schemas.microsoft.com/office/drawing/2014/main" id="{3344A522-1467-A985-E54C-F0D930E87F24}"/>
              </a:ext>
            </a:extLst>
          </p:cNvPr>
          <p:cNvSpPr txBox="1"/>
          <p:nvPr/>
        </p:nvSpPr>
        <p:spPr>
          <a:xfrm>
            <a:off x="855517" y="1374261"/>
            <a:ext cx="9164052" cy="3785652"/>
          </a:xfrm>
          <a:prstGeom prst="rect">
            <a:avLst/>
          </a:prstGeom>
          <a:noFill/>
        </p:spPr>
        <p:txBody>
          <a:bodyPr wrap="square" rtlCol="0">
            <a:spAutoFit/>
          </a:bodyPr>
          <a:lstStyle/>
          <a:p>
            <a:pPr marL="342900" indent="-342900">
              <a:buAutoNum type="arabicPeriod"/>
            </a:pPr>
            <a:r>
              <a:rPr lang="en-US" sz="4000" dirty="0">
                <a:solidFill>
                  <a:schemeClr val="bg2"/>
                </a:solidFill>
              </a:rPr>
              <a:t>Distribution of Movies by Genre </a:t>
            </a:r>
          </a:p>
          <a:p>
            <a:pPr marL="342900" indent="-342900">
              <a:buAutoNum type="arabicPeriod"/>
            </a:pPr>
            <a:r>
              <a:rPr lang="en-US" sz="4000" dirty="0">
                <a:solidFill>
                  <a:schemeClr val="bg2"/>
                </a:solidFill>
              </a:rPr>
              <a:t>. Average Running Time by Genre </a:t>
            </a:r>
          </a:p>
          <a:p>
            <a:pPr marL="342900" indent="-342900">
              <a:buAutoNum type="arabicPeriod"/>
            </a:pPr>
            <a:r>
              <a:rPr lang="en-US" sz="4000" dirty="0">
                <a:solidFill>
                  <a:schemeClr val="bg2"/>
                </a:solidFill>
              </a:rPr>
              <a:t>. Movies Released Each Year </a:t>
            </a:r>
          </a:p>
          <a:p>
            <a:pPr marL="342900" indent="-342900">
              <a:buAutoNum type="arabicPeriod"/>
            </a:pPr>
            <a:r>
              <a:rPr lang="en-US" sz="4000" dirty="0">
                <a:solidFill>
                  <a:schemeClr val="bg2"/>
                </a:solidFill>
              </a:rPr>
              <a:t>. Top 10 Longest Movies</a:t>
            </a:r>
          </a:p>
          <a:p>
            <a:pPr marL="342900" indent="-342900">
              <a:buAutoNum type="arabicPeriod"/>
            </a:pPr>
            <a:r>
              <a:rPr lang="en-US" sz="4000" dirty="0">
                <a:solidFill>
                  <a:schemeClr val="bg2"/>
                </a:solidFill>
              </a:rPr>
              <a:t>  Movies by Age Rating </a:t>
            </a:r>
          </a:p>
          <a:p>
            <a:pPr marL="342900" indent="-342900">
              <a:buAutoNum type="arabicPeriod"/>
            </a:pPr>
            <a:r>
              <a:rPr lang="en-US" sz="4000" dirty="0">
                <a:solidFill>
                  <a:schemeClr val="bg2"/>
                </a:solidFill>
              </a:rPr>
              <a:t>Count of Movies by Year and Genre</a:t>
            </a:r>
          </a:p>
        </p:txBody>
      </p:sp>
      <p:sp>
        <p:nvSpPr>
          <p:cNvPr id="3" name="TextBox 2">
            <a:extLst>
              <a:ext uri="{FF2B5EF4-FFF2-40B4-BE49-F238E27FC236}">
                <a16:creationId xmlns:a16="http://schemas.microsoft.com/office/drawing/2014/main" id="{3BB4EA6E-0A28-E164-54D1-111343F7B2F1}"/>
              </a:ext>
            </a:extLst>
          </p:cNvPr>
          <p:cNvSpPr txBox="1"/>
          <p:nvPr/>
        </p:nvSpPr>
        <p:spPr>
          <a:xfrm>
            <a:off x="855517" y="5271858"/>
            <a:ext cx="16972548" cy="4678204"/>
          </a:xfrm>
          <a:prstGeom prst="rect">
            <a:avLst/>
          </a:prstGeom>
          <a:noFill/>
        </p:spPr>
        <p:txBody>
          <a:bodyPr wrap="square" rtlCol="0">
            <a:spAutoFit/>
          </a:bodyPr>
          <a:lstStyle/>
          <a:p>
            <a:r>
              <a:rPr lang="en-US" sz="4000" dirty="0">
                <a:solidFill>
                  <a:schemeClr val="bg2"/>
                </a:solidFill>
              </a:rPr>
              <a:t>7. Most Common Movie Types Storytelling</a:t>
            </a:r>
          </a:p>
          <a:p>
            <a:r>
              <a:rPr lang="en-US" sz="4000" dirty="0">
                <a:solidFill>
                  <a:schemeClr val="bg2"/>
                </a:solidFill>
              </a:rPr>
              <a:t> 8. Correlation Between Running </a:t>
            </a:r>
          </a:p>
          <a:p>
            <a:r>
              <a:rPr lang="en-US" sz="4000" dirty="0">
                <a:solidFill>
                  <a:schemeClr val="bg2"/>
                </a:solidFill>
              </a:rPr>
              <a:t>Time and Year</a:t>
            </a:r>
          </a:p>
          <a:p>
            <a:r>
              <a:rPr lang="en-US" sz="4000" dirty="0">
                <a:solidFill>
                  <a:schemeClr val="bg2"/>
                </a:solidFill>
              </a:rPr>
              <a:t> 9. Genre Popularity Over Time</a:t>
            </a:r>
          </a:p>
          <a:p>
            <a:r>
              <a:rPr lang="en-US" sz="4000" dirty="0">
                <a:solidFill>
                  <a:schemeClr val="bg2"/>
                </a:solidFill>
              </a:rPr>
              <a:t> 10. Movies by Genre and Age Rating</a:t>
            </a:r>
          </a:p>
          <a:p>
            <a:r>
              <a:rPr lang="en-US" sz="4000" dirty="0">
                <a:solidFill>
                  <a:schemeClr val="bg2"/>
                </a:solidFill>
              </a:rPr>
              <a:t> 11. Movies with Maximum Episodes</a:t>
            </a:r>
          </a:p>
          <a:p>
            <a:r>
              <a:rPr lang="en-US" sz="4000" dirty="0">
                <a:solidFill>
                  <a:schemeClr val="bg2"/>
                </a:solidFill>
              </a:rPr>
              <a:t> 12. Distribution of Running Time</a:t>
            </a:r>
            <a:endParaRPr lang="en-IN" sz="4000" dirty="0">
              <a:solidFill>
                <a:schemeClr val="bg2"/>
              </a:solidFill>
            </a:endParaRPr>
          </a:p>
          <a:p>
            <a:endParaRPr lang="en-IN" dirty="0"/>
          </a:p>
        </p:txBody>
      </p:sp>
      <p:pic>
        <p:nvPicPr>
          <p:cNvPr id="5" name="Picture 4" descr="A stick figure drawing of a person holding a to do list&#10;&#10;Description automatically generated">
            <a:extLst>
              <a:ext uri="{FF2B5EF4-FFF2-40B4-BE49-F238E27FC236}">
                <a16:creationId xmlns:a16="http://schemas.microsoft.com/office/drawing/2014/main" id="{B8F9A1F4-DFEA-F387-878E-1C9F8766BE36}"/>
              </a:ext>
            </a:extLst>
          </p:cNvPr>
          <p:cNvPicPr>
            <a:picLocks noChangeAspect="1"/>
          </p:cNvPicPr>
          <p:nvPr/>
        </p:nvPicPr>
        <p:blipFill>
          <a:blip r:embed="rId4" cstate="print">
            <a:extLst>
              <a:ext uri="{28A0092B-C50C-407E-A947-70E740481C1C}">
                <a14:useLocalDpi xmlns:a14="http://schemas.microsoft.com/office/drawing/2010/main"/>
              </a:ext>
            </a:extLst>
          </a:blip>
          <a:srcRect r="-192"/>
          <a:stretch/>
        </p:blipFill>
        <p:spPr>
          <a:xfrm>
            <a:off x="9991165" y="1030106"/>
            <a:ext cx="7162800" cy="8226787"/>
          </a:xfrm>
          <a:prstGeom prst="rect">
            <a:avLst/>
          </a:prstGeom>
        </p:spPr>
      </p:pic>
    </p:spTree>
    <p:extLst>
      <p:ext uri="{BB962C8B-B14F-4D97-AF65-F5344CB8AC3E}">
        <p14:creationId xmlns:p14="http://schemas.microsoft.com/office/powerpoint/2010/main" val="2308196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18DB1-6849-38AE-819F-41BC301A55EF}"/>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0E966B70-BE0E-4BD6-A221-B8C4EF308B99}"/>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102081CA-ABBF-2ABC-8CCE-C366FD0F1BFC}"/>
              </a:ext>
            </a:extLst>
          </p:cNvPr>
          <p:cNvPicPr>
            <a:picLocks noChangeAspect="1"/>
          </p:cNvPicPr>
          <p:nvPr/>
        </p:nvPicPr>
        <p:blipFill>
          <a:blip r:embed="rId2"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09D4886A-1FEF-6D3D-46A3-8D4A54CB338C}"/>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BD6261C8-9A11-13BE-A3D9-DD30C1C28EEA}"/>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30447" y="56388"/>
            <a:ext cx="18288000" cy="10174224"/>
          </a:xfrm>
          <a:prstGeom prst="rect">
            <a:avLst/>
          </a:prstGeom>
        </p:spPr>
      </p:pic>
      <p:sp>
        <p:nvSpPr>
          <p:cNvPr id="4" name="TextBox 3">
            <a:extLst>
              <a:ext uri="{FF2B5EF4-FFF2-40B4-BE49-F238E27FC236}">
                <a16:creationId xmlns:a16="http://schemas.microsoft.com/office/drawing/2014/main" id="{0BCEC9D6-4A62-D7C5-2861-0EDB4CC35A82}"/>
              </a:ext>
            </a:extLst>
          </p:cNvPr>
          <p:cNvSpPr txBox="1"/>
          <p:nvPr/>
        </p:nvSpPr>
        <p:spPr>
          <a:xfrm>
            <a:off x="9296367" y="434911"/>
            <a:ext cx="9143935" cy="707886"/>
          </a:xfrm>
          <a:prstGeom prst="rect">
            <a:avLst/>
          </a:prstGeom>
          <a:noFill/>
        </p:spPr>
        <p:txBody>
          <a:bodyPr wrap="square">
            <a:spAutoFit/>
          </a:bodyPr>
          <a:lstStyle/>
          <a:p>
            <a:pPr>
              <a:buFont typeface="Arial" panose="020B0604020202020204" pitchFamily="34" charset="0"/>
              <a:buChar char="•"/>
            </a:pPr>
            <a:endParaRPr lang="en-US" sz="2000" dirty="0">
              <a:solidFill>
                <a:schemeClr val="bg1"/>
              </a:solidFill>
            </a:endParaRPr>
          </a:p>
          <a:p>
            <a:pPr>
              <a:buFont typeface="Arial" panose="020B0604020202020204" pitchFamily="34" charset="0"/>
              <a:buChar char="•"/>
            </a:pPr>
            <a:endParaRPr lang="en-US" sz="2000" dirty="0">
              <a:solidFill>
                <a:schemeClr val="bg1"/>
              </a:solidFill>
            </a:endParaRPr>
          </a:p>
        </p:txBody>
      </p:sp>
      <p:sp>
        <p:nvSpPr>
          <p:cNvPr id="15" name="TextBox 14">
            <a:extLst>
              <a:ext uri="{FF2B5EF4-FFF2-40B4-BE49-F238E27FC236}">
                <a16:creationId xmlns:a16="http://schemas.microsoft.com/office/drawing/2014/main" id="{7335BDE2-E612-1177-0843-F38F437868A4}"/>
              </a:ext>
            </a:extLst>
          </p:cNvPr>
          <p:cNvSpPr txBox="1"/>
          <p:nvPr/>
        </p:nvSpPr>
        <p:spPr>
          <a:xfrm>
            <a:off x="1295400" y="434911"/>
            <a:ext cx="6705600" cy="861774"/>
          </a:xfrm>
          <a:prstGeom prst="rect">
            <a:avLst/>
          </a:prstGeom>
          <a:noFill/>
        </p:spPr>
        <p:txBody>
          <a:bodyPr wrap="square" rtlCol="0">
            <a:spAutoFit/>
          </a:bodyPr>
          <a:lstStyle/>
          <a:p>
            <a:r>
              <a:rPr lang="en-US" sz="3200" b="1" i="0" dirty="0">
                <a:solidFill>
                  <a:schemeClr val="accent6"/>
                </a:solidFill>
                <a:effectLst/>
                <a:latin typeface="Segoe UI" panose="020B0502040204020203" pitchFamily="34" charset="0"/>
              </a:rPr>
              <a:t>Distribution of Movies by Genre</a:t>
            </a:r>
            <a:endParaRPr lang="en-IN" sz="3200" dirty="0">
              <a:solidFill>
                <a:schemeClr val="accent6"/>
              </a:solidFill>
            </a:endParaRPr>
          </a:p>
          <a:p>
            <a:endParaRPr lang="en-IN" dirty="0"/>
          </a:p>
        </p:txBody>
      </p:sp>
      <p:sp>
        <p:nvSpPr>
          <p:cNvPr id="7" name="TextBox 6">
            <a:extLst>
              <a:ext uri="{FF2B5EF4-FFF2-40B4-BE49-F238E27FC236}">
                <a16:creationId xmlns:a16="http://schemas.microsoft.com/office/drawing/2014/main" id="{DDF08A8A-E6FC-1582-A52B-C80D6CDD2B8F}"/>
              </a:ext>
            </a:extLst>
          </p:cNvPr>
          <p:cNvSpPr txBox="1"/>
          <p:nvPr/>
        </p:nvSpPr>
        <p:spPr>
          <a:xfrm>
            <a:off x="12054125" y="2213850"/>
            <a:ext cx="6219350" cy="5632311"/>
          </a:xfrm>
          <a:prstGeom prst="rect">
            <a:avLst/>
          </a:prstGeom>
          <a:noFill/>
        </p:spPr>
        <p:txBody>
          <a:bodyPr wrap="square" rtlCol="0">
            <a:spAutoFit/>
          </a:bodyPr>
          <a:lstStyle/>
          <a:p>
            <a:r>
              <a:rPr lang="en-US" sz="2400" dirty="0">
                <a:solidFill>
                  <a:schemeClr val="bg2"/>
                </a:solidFill>
              </a:rPr>
              <a:t>Findings: </a:t>
            </a:r>
          </a:p>
          <a:p>
            <a:r>
              <a:rPr lang="en-US" sz="2400" dirty="0">
                <a:solidFill>
                  <a:schemeClr val="bg2"/>
                </a:solidFill>
              </a:rPr>
              <a:t> • The genre with the highest number of movies is "Drama," followed by "Comedy" and "Romance." </a:t>
            </a:r>
          </a:p>
          <a:p>
            <a:endParaRPr lang="en-US" sz="2400" dirty="0">
              <a:solidFill>
                <a:schemeClr val="bg2"/>
              </a:solidFill>
            </a:endParaRPr>
          </a:p>
          <a:p>
            <a:r>
              <a:rPr lang="en-US" sz="2400" dirty="0">
                <a:solidFill>
                  <a:schemeClr val="bg2"/>
                </a:solidFill>
              </a:rPr>
              <a:t>• Some genres like "Lifestyle" and "Food" have significantly less movies compared to others. </a:t>
            </a:r>
          </a:p>
          <a:p>
            <a:endParaRPr lang="en-US" sz="2400" dirty="0">
              <a:solidFill>
                <a:schemeClr val="bg2"/>
              </a:solidFill>
            </a:endParaRPr>
          </a:p>
          <a:p>
            <a:r>
              <a:rPr lang="en-US" sz="2400" dirty="0">
                <a:solidFill>
                  <a:schemeClr val="bg2"/>
                </a:solidFill>
              </a:rPr>
              <a:t>Insights: </a:t>
            </a:r>
          </a:p>
          <a:p>
            <a:r>
              <a:rPr lang="en-US" sz="2400" dirty="0">
                <a:solidFill>
                  <a:schemeClr val="bg2"/>
                </a:solidFill>
              </a:rPr>
              <a:t>• The higher count of Drama and Comedy movies suggests these genres are popular and frequently produced.</a:t>
            </a:r>
          </a:p>
          <a:p>
            <a:endParaRPr lang="en-US" sz="2400" dirty="0">
              <a:solidFill>
                <a:schemeClr val="bg2"/>
              </a:solidFill>
            </a:endParaRPr>
          </a:p>
          <a:p>
            <a:r>
              <a:rPr lang="en-US" sz="2400" dirty="0">
                <a:solidFill>
                  <a:schemeClr val="bg2"/>
                </a:solidFill>
              </a:rPr>
              <a:t> • The low count in specific genres might indicate niche markets or less audience interest</a:t>
            </a:r>
            <a:endParaRPr lang="en-IN" sz="2400" dirty="0">
              <a:solidFill>
                <a:schemeClr val="bg2"/>
              </a:solidFill>
            </a:endParaRPr>
          </a:p>
        </p:txBody>
      </p:sp>
      <p:pic>
        <p:nvPicPr>
          <p:cNvPr id="11" name="Picture 10">
            <a:extLst>
              <a:ext uri="{FF2B5EF4-FFF2-40B4-BE49-F238E27FC236}">
                <a16:creationId xmlns:a16="http://schemas.microsoft.com/office/drawing/2014/main" id="{BE0853EB-9EDF-6A5A-890E-5CF33C4610CB}"/>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09600" y="1521320"/>
            <a:ext cx="10972800" cy="7508380"/>
          </a:xfrm>
          <a:prstGeom prst="rect">
            <a:avLst/>
          </a:prstGeom>
        </p:spPr>
      </p:pic>
    </p:spTree>
    <p:extLst>
      <p:ext uri="{BB962C8B-B14F-4D97-AF65-F5344CB8AC3E}">
        <p14:creationId xmlns:p14="http://schemas.microsoft.com/office/powerpoint/2010/main" val="4194668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357EF-5620-EEB2-B59F-89AC150BC8B6}"/>
            </a:ext>
          </a:extLst>
        </p:cNvPr>
        <p:cNvGrpSpPr/>
        <p:nvPr/>
      </p:nvGrpSpPr>
      <p:grpSpPr>
        <a:xfrm>
          <a:off x="0" y="0"/>
          <a:ext cx="0" cy="0"/>
          <a:chOff x="0" y="0"/>
          <a:chExt cx="0" cy="0"/>
        </a:xfrm>
      </p:grpSpPr>
      <p:sp>
        <p:nvSpPr>
          <p:cNvPr id="9" name="TextBox 9">
            <a:extLst>
              <a:ext uri="{FF2B5EF4-FFF2-40B4-BE49-F238E27FC236}">
                <a16:creationId xmlns:a16="http://schemas.microsoft.com/office/drawing/2014/main" id="{A549DAA8-D072-47E9-E5C3-79DF6B005ADD}"/>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pic>
        <p:nvPicPr>
          <p:cNvPr id="5" name="Picture 4" descr="A black sky with white dots&#10;&#10;Description automatically generated">
            <a:extLst>
              <a:ext uri="{FF2B5EF4-FFF2-40B4-BE49-F238E27FC236}">
                <a16:creationId xmlns:a16="http://schemas.microsoft.com/office/drawing/2014/main" id="{69DDA39E-311E-63A1-B9E6-F1C36E5368E2}"/>
              </a:ext>
            </a:extLst>
          </p:cNvPr>
          <p:cNvPicPr>
            <a:picLocks noChangeAspect="1"/>
          </p:cNvPicPr>
          <p:nvPr/>
        </p:nvPicPr>
        <p:blipFill>
          <a:blip r:embed="rId2" cstate="email">
            <a:extLst>
              <a:ext uri="{28A0092B-C50C-407E-A947-70E740481C1C}">
                <a14:useLocalDpi xmlns:a14="http://schemas.microsoft.com/office/drawing/2010/main"/>
              </a:ext>
            </a:extLst>
          </a:blip>
          <a:srcRect b="-2457"/>
          <a:stretch/>
        </p:blipFill>
        <p:spPr>
          <a:xfrm>
            <a:off x="6249798" y="0"/>
            <a:ext cx="5788404" cy="10287000"/>
          </a:xfrm>
          <a:prstGeom prst="rect">
            <a:avLst/>
          </a:prstGeom>
        </p:spPr>
      </p:pic>
      <p:sp>
        <p:nvSpPr>
          <p:cNvPr id="10" name="TextBox 9">
            <a:extLst>
              <a:ext uri="{FF2B5EF4-FFF2-40B4-BE49-F238E27FC236}">
                <a16:creationId xmlns:a16="http://schemas.microsoft.com/office/drawing/2014/main" id="{D20086F7-3117-6240-6827-28A6480B5416}"/>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pic>
        <p:nvPicPr>
          <p:cNvPr id="2" name="Picture 1">
            <a:extLst>
              <a:ext uri="{FF2B5EF4-FFF2-40B4-BE49-F238E27FC236}">
                <a16:creationId xmlns:a16="http://schemas.microsoft.com/office/drawing/2014/main" id="{9F89CB50-CF87-4251-43DD-82D352CF09DF}"/>
              </a:ext>
            </a:extLst>
          </p:cNvPr>
          <p:cNvPicPr>
            <a:picLocks noChangeAspect="1"/>
          </p:cNvPicPr>
          <p:nvPr/>
        </p:nvPicPr>
        <p:blipFill>
          <a:blip r:embed="rId3" cstate="email">
            <a:extLst>
              <a:ext uri="{BEBA8EAE-BF5A-486C-A8C5-ECC9F3942E4B}">
                <a14:imgProps xmlns:a14="http://schemas.microsoft.com/office/drawing/2010/main">
                  <a14:imgLayer r:embed="rId4">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15240" y="0"/>
            <a:ext cx="18288000" cy="10174224"/>
          </a:xfrm>
          <a:prstGeom prst="rect">
            <a:avLst/>
          </a:prstGeom>
        </p:spPr>
      </p:pic>
      <p:sp>
        <p:nvSpPr>
          <p:cNvPr id="3" name="TextBox 2">
            <a:extLst>
              <a:ext uri="{FF2B5EF4-FFF2-40B4-BE49-F238E27FC236}">
                <a16:creationId xmlns:a16="http://schemas.microsoft.com/office/drawing/2014/main" id="{B1EBA4A2-61A3-AFF5-1F59-D6279C36AA30}"/>
              </a:ext>
            </a:extLst>
          </p:cNvPr>
          <p:cNvSpPr txBox="1"/>
          <p:nvPr/>
        </p:nvSpPr>
        <p:spPr>
          <a:xfrm>
            <a:off x="10774745" y="1351998"/>
            <a:ext cx="7513255" cy="6555641"/>
          </a:xfrm>
          <a:prstGeom prst="rect">
            <a:avLst/>
          </a:prstGeom>
          <a:noFill/>
        </p:spPr>
        <p:txBody>
          <a:bodyPr wrap="square" rtlCol="0">
            <a:spAutoFit/>
          </a:bodyPr>
          <a:lstStyle/>
          <a:p>
            <a:r>
              <a:rPr lang="en-US" sz="2800" dirty="0">
                <a:solidFill>
                  <a:schemeClr val="bg1"/>
                </a:solidFill>
              </a:rPr>
              <a:t>Findings: </a:t>
            </a:r>
          </a:p>
          <a:p>
            <a:r>
              <a:rPr lang="en-US" sz="2800" dirty="0">
                <a:solidFill>
                  <a:schemeClr val="bg1"/>
                </a:solidFill>
              </a:rPr>
              <a:t> Genres like "Action" and "Biopic" have higher average running times compared to genres like "Science" and "Standup Comedy.“</a:t>
            </a:r>
          </a:p>
          <a:p>
            <a:endParaRPr lang="en-US" sz="2800" dirty="0">
              <a:solidFill>
                <a:schemeClr val="bg1"/>
              </a:solidFill>
            </a:endParaRPr>
          </a:p>
          <a:p>
            <a:endParaRPr lang="en-US" sz="2800" dirty="0">
              <a:solidFill>
                <a:schemeClr val="bg1"/>
              </a:solidFill>
            </a:endParaRPr>
          </a:p>
          <a:p>
            <a:r>
              <a:rPr lang="en-US" sz="2800" dirty="0">
                <a:solidFill>
                  <a:schemeClr val="bg1"/>
                </a:solidFill>
              </a:rPr>
              <a:t> Insights:</a:t>
            </a:r>
          </a:p>
          <a:p>
            <a:r>
              <a:rPr lang="en-US" sz="2800" dirty="0">
                <a:solidFill>
                  <a:schemeClr val="bg1"/>
                </a:solidFill>
              </a:rPr>
              <a:t> • Action and Biopic often require more screen time to cover detailed information and narratives, leading to longer average running times.</a:t>
            </a:r>
          </a:p>
          <a:p>
            <a:endParaRPr lang="en-US" sz="2800" dirty="0">
              <a:solidFill>
                <a:schemeClr val="bg1"/>
              </a:solidFill>
            </a:endParaRPr>
          </a:p>
          <a:p>
            <a:r>
              <a:rPr lang="en-US" sz="2800" dirty="0">
                <a:solidFill>
                  <a:schemeClr val="bg1"/>
                </a:solidFill>
              </a:rPr>
              <a:t> • Shorter running times in genres like Science and Standup Comedy may cater to the preferences of their target audiences</a:t>
            </a:r>
          </a:p>
          <a:p>
            <a:endParaRPr lang="en-US" sz="2800" dirty="0">
              <a:solidFill>
                <a:schemeClr val="bg1"/>
              </a:solidFill>
            </a:endParaRPr>
          </a:p>
        </p:txBody>
      </p:sp>
      <p:sp>
        <p:nvSpPr>
          <p:cNvPr id="4" name="TextBox 3">
            <a:extLst>
              <a:ext uri="{FF2B5EF4-FFF2-40B4-BE49-F238E27FC236}">
                <a16:creationId xmlns:a16="http://schemas.microsoft.com/office/drawing/2014/main" id="{FBDE8C6F-05E1-3EEE-D457-9D78FABF578F}"/>
              </a:ext>
            </a:extLst>
          </p:cNvPr>
          <p:cNvSpPr txBox="1"/>
          <p:nvPr/>
        </p:nvSpPr>
        <p:spPr>
          <a:xfrm>
            <a:off x="245605" y="336890"/>
            <a:ext cx="7618537" cy="646331"/>
          </a:xfrm>
          <a:prstGeom prst="rect">
            <a:avLst/>
          </a:prstGeom>
          <a:noFill/>
        </p:spPr>
        <p:txBody>
          <a:bodyPr wrap="square" rtlCol="0">
            <a:spAutoFit/>
          </a:bodyPr>
          <a:lstStyle/>
          <a:p>
            <a:r>
              <a:rPr lang="en-US" sz="3600" b="1" dirty="0">
                <a:solidFill>
                  <a:schemeClr val="accent6"/>
                </a:solidFill>
              </a:rPr>
              <a:t>Average Running Time by Genre:</a:t>
            </a:r>
            <a:endParaRPr lang="en-IN" sz="3600" b="1" dirty="0">
              <a:solidFill>
                <a:schemeClr val="accent6"/>
              </a:solidFill>
            </a:endParaRPr>
          </a:p>
        </p:txBody>
      </p:sp>
      <p:pic>
        <p:nvPicPr>
          <p:cNvPr id="11" name="Picture 10" descr="A graph of a number of people&#10;&#10;Description automatically generated with medium confidence">
            <a:extLst>
              <a:ext uri="{FF2B5EF4-FFF2-40B4-BE49-F238E27FC236}">
                <a16:creationId xmlns:a16="http://schemas.microsoft.com/office/drawing/2014/main" id="{380AB8C1-4AB7-50CD-0578-2AACD034F989}"/>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45605" y="983221"/>
            <a:ext cx="10271458" cy="8600360"/>
          </a:xfrm>
          <a:prstGeom prst="rect">
            <a:avLst/>
          </a:prstGeom>
        </p:spPr>
      </p:pic>
    </p:spTree>
    <p:extLst>
      <p:ext uri="{BB962C8B-B14F-4D97-AF65-F5344CB8AC3E}">
        <p14:creationId xmlns:p14="http://schemas.microsoft.com/office/powerpoint/2010/main" val="3929240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3C349-F3DE-C7DD-2986-A0B72A5404B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AAD851B8-CD1E-4613-0110-2BFAF8DEE418}"/>
              </a:ext>
            </a:extLst>
          </p:cNvPr>
          <p:cNvPicPr>
            <a:picLocks noChangeAspect="1"/>
          </p:cNvPicPr>
          <p:nvPr/>
        </p:nvPicPr>
        <p:blipFill>
          <a:blip r:embed="rId2" cstate="email">
            <a:extLst>
              <a:ext uri="{BEBA8EAE-BF5A-486C-A8C5-ECC9F3942E4B}">
                <a14:imgProps xmlns:a14="http://schemas.microsoft.com/office/drawing/2010/main">
                  <a14:imgLayer r:embed="rId3">
                    <a14:imgEffect>
                      <a14:sharpenSoften amount="25000"/>
                    </a14:imgEffect>
                    <a14:imgEffect>
                      <a14:brightnessContrast bright="-39000" contrast="75000"/>
                    </a14:imgEffect>
                  </a14:imgLayer>
                </a14:imgProps>
              </a:ext>
              <a:ext uri="{28A0092B-C50C-407E-A947-70E740481C1C}">
                <a14:useLocalDpi xmlns:a14="http://schemas.microsoft.com/office/drawing/2010/main"/>
              </a:ext>
            </a:extLst>
          </a:blip>
          <a:stretch>
            <a:fillRect/>
          </a:stretch>
        </p:blipFill>
        <p:spPr>
          <a:xfrm>
            <a:off x="0" y="56388"/>
            <a:ext cx="18288000" cy="10174224"/>
          </a:xfrm>
          <a:prstGeom prst="rect">
            <a:avLst/>
          </a:prstGeom>
        </p:spPr>
      </p:pic>
      <p:sp>
        <p:nvSpPr>
          <p:cNvPr id="9" name="TextBox 9">
            <a:extLst>
              <a:ext uri="{FF2B5EF4-FFF2-40B4-BE49-F238E27FC236}">
                <a16:creationId xmlns:a16="http://schemas.microsoft.com/office/drawing/2014/main" id="{8ADC41D3-3E35-2843-7746-3C2C6E8A43A5}"/>
              </a:ext>
            </a:extLst>
          </p:cNvPr>
          <p:cNvSpPr txBox="1"/>
          <p:nvPr/>
        </p:nvSpPr>
        <p:spPr>
          <a:xfrm>
            <a:off x="4191000" y="6460682"/>
            <a:ext cx="7618537" cy="369332"/>
          </a:xfrm>
          <a:prstGeom prst="rect">
            <a:avLst/>
          </a:prstGeom>
        </p:spPr>
        <p:txBody>
          <a:bodyPr lIns="0" tIns="0" rIns="0" bIns="0" rtlCol="0" anchor="t">
            <a:spAutoFit/>
          </a:bodyPr>
          <a:lstStyle/>
          <a:p>
            <a:pPr algn="l">
              <a:lnSpc>
                <a:spcPts val="3239"/>
              </a:lnSpc>
            </a:pPr>
            <a:r>
              <a:rPr lang="en-US" sz="1999" b="1" dirty="0">
                <a:solidFill>
                  <a:srgbClr val="FFFFFF"/>
                </a:solidFill>
                <a:latin typeface="Quicksand Medium"/>
                <a:ea typeface="Quicksand Medium"/>
                <a:cs typeface="Quicksand Medium"/>
                <a:sym typeface="Quicksand Medium"/>
              </a:rPr>
              <a:t>.</a:t>
            </a:r>
          </a:p>
        </p:txBody>
      </p:sp>
      <p:sp>
        <p:nvSpPr>
          <p:cNvPr id="10" name="TextBox 9">
            <a:extLst>
              <a:ext uri="{FF2B5EF4-FFF2-40B4-BE49-F238E27FC236}">
                <a16:creationId xmlns:a16="http://schemas.microsoft.com/office/drawing/2014/main" id="{9F02F18E-FF4F-71E0-FE85-63335311C486}"/>
              </a:ext>
            </a:extLst>
          </p:cNvPr>
          <p:cNvSpPr txBox="1"/>
          <p:nvPr/>
        </p:nvSpPr>
        <p:spPr>
          <a:xfrm>
            <a:off x="9431084" y="7118935"/>
            <a:ext cx="7987877" cy="473976"/>
          </a:xfrm>
          <a:prstGeom prst="rect">
            <a:avLst/>
          </a:prstGeom>
          <a:noFill/>
        </p:spPr>
        <p:txBody>
          <a:bodyPr wrap="square" rtlCol="0">
            <a:spAutoFit/>
          </a:bodyPr>
          <a:lstStyle/>
          <a:p>
            <a:pPr>
              <a:lnSpc>
                <a:spcPct val="107000"/>
              </a:lnSpc>
              <a:spcAft>
                <a:spcPts val="800"/>
              </a:spcAft>
            </a:pPr>
            <a:r>
              <a:rPr lang="en-IN" sz="2400" kern="100" dirty="0">
                <a:solidFill>
                  <a:schemeClr val="bg1"/>
                </a:solidFill>
                <a:effectLst/>
                <a:latin typeface="Aptos" panose="020B0004020202020204" pitchFamily="34" charset="0"/>
                <a:ea typeface="Aptos" panose="020B0004020202020204" pitchFamily="34" charset="0"/>
                <a:cs typeface="Cordia New" panose="020B0304020202020204" pitchFamily="34" charset="-34"/>
              </a:rPr>
              <a:t>.</a:t>
            </a:r>
          </a:p>
        </p:txBody>
      </p:sp>
      <p:sp>
        <p:nvSpPr>
          <p:cNvPr id="6" name="TextBox 5">
            <a:extLst>
              <a:ext uri="{FF2B5EF4-FFF2-40B4-BE49-F238E27FC236}">
                <a16:creationId xmlns:a16="http://schemas.microsoft.com/office/drawing/2014/main" id="{CB4E2F93-50E9-F964-2BAD-71E333C132A5}"/>
              </a:ext>
            </a:extLst>
          </p:cNvPr>
          <p:cNvSpPr txBox="1"/>
          <p:nvPr/>
        </p:nvSpPr>
        <p:spPr>
          <a:xfrm>
            <a:off x="1524000" y="190500"/>
            <a:ext cx="6705600" cy="646331"/>
          </a:xfrm>
          <a:prstGeom prst="rect">
            <a:avLst/>
          </a:prstGeom>
          <a:noFill/>
        </p:spPr>
        <p:txBody>
          <a:bodyPr wrap="square" rtlCol="0">
            <a:spAutoFit/>
          </a:bodyPr>
          <a:lstStyle/>
          <a:p>
            <a:r>
              <a:rPr lang="en-IN" sz="3600" b="1" i="0" dirty="0">
                <a:solidFill>
                  <a:schemeClr val="accent6"/>
                </a:solidFill>
                <a:effectLst/>
                <a:latin typeface="Segoe UI" panose="020B0502040204020203" pitchFamily="34" charset="0"/>
              </a:rPr>
              <a:t>Movies Released Each Year:</a:t>
            </a:r>
            <a:endParaRPr lang="en-IN" sz="3600" dirty="0">
              <a:solidFill>
                <a:schemeClr val="accent6"/>
              </a:solidFill>
            </a:endParaRPr>
          </a:p>
        </p:txBody>
      </p:sp>
      <p:sp>
        <p:nvSpPr>
          <p:cNvPr id="7" name="TextBox 6">
            <a:extLst>
              <a:ext uri="{FF2B5EF4-FFF2-40B4-BE49-F238E27FC236}">
                <a16:creationId xmlns:a16="http://schemas.microsoft.com/office/drawing/2014/main" id="{7252D3BA-6B77-83CC-A3C7-56A53910FDA2}"/>
              </a:ext>
            </a:extLst>
          </p:cNvPr>
          <p:cNvSpPr txBox="1"/>
          <p:nvPr/>
        </p:nvSpPr>
        <p:spPr>
          <a:xfrm>
            <a:off x="11244319" y="562171"/>
            <a:ext cx="6692053" cy="8894743"/>
          </a:xfrm>
          <a:prstGeom prst="rect">
            <a:avLst/>
          </a:prstGeom>
          <a:noFill/>
        </p:spPr>
        <p:txBody>
          <a:bodyPr wrap="square">
            <a:spAutoFit/>
          </a:bodyPr>
          <a:lstStyle/>
          <a:p>
            <a:r>
              <a:rPr lang="en-US" sz="3200" dirty="0">
                <a:solidFill>
                  <a:schemeClr val="bg1"/>
                </a:solidFill>
              </a:rPr>
              <a:t>Findings: </a:t>
            </a:r>
          </a:p>
          <a:p>
            <a:r>
              <a:rPr lang="en-US" sz="2400" dirty="0">
                <a:solidFill>
                  <a:schemeClr val="bg1"/>
                </a:solidFill>
              </a:rPr>
              <a:t> • The number of movies released annually has shown a flat line from 1963 to 2000, and there is a noticeable peaks after 2000.</a:t>
            </a:r>
          </a:p>
          <a:p>
            <a:endParaRPr lang="en-US" sz="2400" dirty="0">
              <a:solidFill>
                <a:schemeClr val="bg1"/>
              </a:solidFill>
            </a:endParaRPr>
          </a:p>
          <a:p>
            <a:r>
              <a:rPr lang="en-US" sz="2400" b="1" dirty="0">
                <a:solidFill>
                  <a:schemeClr val="bg1"/>
                </a:solidFill>
              </a:rPr>
              <a:t>Steady Rise</a:t>
            </a:r>
            <a:r>
              <a:rPr lang="en-US" sz="2400" dirty="0">
                <a:solidFill>
                  <a:schemeClr val="bg1"/>
                </a:solidFill>
              </a:rPr>
              <a:t>: Movie releases climbed steadily through the 2010s, reaching </a:t>
            </a:r>
            <a:r>
              <a:rPr lang="en-US" sz="2400" b="1" dirty="0">
                <a:solidFill>
                  <a:schemeClr val="bg1"/>
                </a:solidFill>
              </a:rPr>
              <a:t>561 in 2021</a:t>
            </a:r>
            <a:r>
              <a:rPr lang="en-US" sz="2400" dirty="0">
                <a:solidFill>
                  <a:schemeClr val="bg1"/>
                </a:solidFill>
              </a:rPr>
              <a:t>.</a:t>
            </a:r>
          </a:p>
          <a:p>
            <a:endParaRPr lang="en-US" sz="2400" dirty="0">
              <a:solidFill>
                <a:schemeClr val="bg1"/>
              </a:solidFill>
            </a:endParaRPr>
          </a:p>
          <a:p>
            <a:r>
              <a:rPr lang="en-US" sz="2400" b="1" dirty="0">
                <a:solidFill>
                  <a:schemeClr val="bg1"/>
                </a:solidFill>
              </a:rPr>
              <a:t>Big Increases</a:t>
            </a:r>
            <a:r>
              <a:rPr lang="en-US" sz="2400" dirty="0">
                <a:solidFill>
                  <a:schemeClr val="bg1"/>
                </a:solidFill>
              </a:rPr>
              <a:t>: There were major jumps in the number of films, especially in </a:t>
            </a:r>
            <a:r>
              <a:rPr lang="en-US" sz="2400" b="1" dirty="0">
                <a:solidFill>
                  <a:schemeClr val="bg1"/>
                </a:solidFill>
              </a:rPr>
              <a:t>2015 (355)</a:t>
            </a:r>
            <a:r>
              <a:rPr lang="en-US" sz="2400" dirty="0">
                <a:solidFill>
                  <a:schemeClr val="bg1"/>
                </a:solidFill>
              </a:rPr>
              <a:t>, </a:t>
            </a:r>
            <a:r>
              <a:rPr lang="en-US" sz="2400" b="1" dirty="0">
                <a:solidFill>
                  <a:schemeClr val="bg1"/>
                </a:solidFill>
              </a:rPr>
              <a:t>2016 (423)</a:t>
            </a:r>
            <a:r>
              <a:rPr lang="en-US" sz="2400" dirty="0">
                <a:solidFill>
                  <a:schemeClr val="bg1"/>
                </a:solidFill>
              </a:rPr>
              <a:t>, and </a:t>
            </a:r>
            <a:r>
              <a:rPr lang="en-US" sz="2400" b="1" dirty="0">
                <a:solidFill>
                  <a:schemeClr val="bg1"/>
                </a:solidFill>
              </a:rPr>
              <a:t>2017 (513)</a:t>
            </a:r>
            <a:r>
              <a:rPr lang="en-US" sz="2400" dirty="0">
                <a:solidFill>
                  <a:schemeClr val="bg1"/>
                </a:solidFill>
              </a:rPr>
              <a:t>.</a:t>
            </a:r>
          </a:p>
          <a:p>
            <a:endParaRPr lang="en-US" sz="3200" dirty="0">
              <a:solidFill>
                <a:schemeClr val="bg1"/>
              </a:solidFill>
            </a:endParaRPr>
          </a:p>
          <a:p>
            <a:r>
              <a:rPr lang="en-US" sz="3200" dirty="0">
                <a:solidFill>
                  <a:schemeClr val="bg1"/>
                </a:solidFill>
              </a:rPr>
              <a:t> </a:t>
            </a:r>
            <a:r>
              <a:rPr lang="en-US" sz="2800" dirty="0">
                <a:solidFill>
                  <a:schemeClr val="bg1"/>
                </a:solidFill>
              </a:rPr>
              <a:t>Insights: </a:t>
            </a:r>
          </a:p>
          <a:p>
            <a:r>
              <a:rPr lang="en-US" sz="2800" dirty="0">
                <a:solidFill>
                  <a:schemeClr val="bg1"/>
                </a:solidFill>
              </a:rPr>
              <a:t>• The increase in movie releases could be due to technological advancements, changes in consumer demand, and growth in the entertainment industry.</a:t>
            </a:r>
          </a:p>
          <a:p>
            <a:endParaRPr lang="en-US" sz="2800" dirty="0">
              <a:solidFill>
                <a:schemeClr val="bg1"/>
              </a:solidFill>
            </a:endParaRPr>
          </a:p>
          <a:p>
            <a:r>
              <a:rPr lang="en-US" sz="3200" dirty="0">
                <a:solidFill>
                  <a:schemeClr val="bg1"/>
                </a:solidFill>
              </a:rPr>
              <a:t> • Peaks in specific years might be linked to significant industry events or trends</a:t>
            </a:r>
            <a:r>
              <a:rPr lang="en-US" sz="2400" dirty="0">
                <a:solidFill>
                  <a:schemeClr val="bg1"/>
                </a:solidFill>
              </a:rPr>
              <a:t>.</a:t>
            </a:r>
            <a:endParaRPr lang="en-IN" sz="2400" dirty="0">
              <a:solidFill>
                <a:schemeClr val="bg1"/>
              </a:solidFill>
            </a:endParaRPr>
          </a:p>
        </p:txBody>
      </p:sp>
      <p:pic>
        <p:nvPicPr>
          <p:cNvPr id="8" name="Picture 7">
            <a:extLst>
              <a:ext uri="{FF2B5EF4-FFF2-40B4-BE49-F238E27FC236}">
                <a16:creationId xmlns:a16="http://schemas.microsoft.com/office/drawing/2014/main" id="{1BCA658C-DDC9-47AF-A747-F0B96544618E}"/>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81842" y="970943"/>
            <a:ext cx="10567051" cy="8077200"/>
          </a:xfrm>
          <a:prstGeom prst="rect">
            <a:avLst/>
          </a:prstGeom>
        </p:spPr>
      </p:pic>
    </p:spTree>
    <p:extLst>
      <p:ext uri="{BB962C8B-B14F-4D97-AF65-F5344CB8AC3E}">
        <p14:creationId xmlns:p14="http://schemas.microsoft.com/office/powerpoint/2010/main" val="18986233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1619</TotalTime>
  <Words>1610</Words>
  <Application>Microsoft Office PowerPoint</Application>
  <PresentationFormat>Custom</PresentationFormat>
  <Paragraphs>208</Paragraphs>
  <Slides>22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Amasis MT Pro Black</vt:lpstr>
      <vt:lpstr>Aharoni</vt:lpstr>
      <vt:lpstr>Eastman Alt Pack Bold</vt:lpstr>
      <vt:lpstr>Times New Roman</vt:lpstr>
      <vt:lpstr>Quicksand Medium</vt:lpstr>
      <vt:lpstr>Calibri</vt:lpstr>
      <vt:lpstr>Segoe UI</vt:lpstr>
      <vt:lpstr>Arial</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Disney Plus Hotstar </dc:title>
  <cp:lastModifiedBy>yogeshbalabaskaran@gmail.com</cp:lastModifiedBy>
  <cp:revision>2</cp:revision>
  <dcterms:created xsi:type="dcterms:W3CDTF">2006-08-16T00:00:00Z</dcterms:created>
  <dcterms:modified xsi:type="dcterms:W3CDTF">2024-12-02T05:47:44Z</dcterms:modified>
  <dc:identifier>DAGTSDh50xQ</dc:identifier>
</cp:coreProperties>
</file>

<file path=docProps/thumbnail.jpeg>
</file>